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28800425" cy="359997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226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5317A65-8390-4E3C-8A24-9C1005BCEABA}" type="doc">
      <dgm:prSet loTypeId="urn:microsoft.com/office/officeart/2016/7/layout/HexagonTimeline" loCatId="process" qsTypeId="urn:microsoft.com/office/officeart/2005/8/quickstyle/3d2" qsCatId="3D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01B965F8-E325-43B3-80B3-B9D1E0388BA4}">
      <dgm:prSet custT="1"/>
      <dgm:spPr/>
      <dgm:t>
        <a:bodyPr rtlCol="0"/>
        <a:lstStyle/>
        <a:p>
          <a:pPr rtl="0"/>
          <a:r>
            <a:rPr lang="es-ES" sz="3600" noProof="1"/>
            <a:t>DEFINICION</a:t>
          </a:r>
        </a:p>
      </dgm:t>
    </dgm:pt>
    <dgm:pt modelId="{54BC3EB5-4779-4295-B263-A5EE4BC01C72}" type="parTrans" cxnId="{AE30458B-DAD5-4515-A0A8-7AF405483E95}">
      <dgm:prSet/>
      <dgm:spPr/>
      <dgm:t>
        <a:bodyPr rtlCol="0"/>
        <a:lstStyle/>
        <a:p>
          <a:pPr rtl="0"/>
          <a:endParaRPr lang="es-ES" sz="3600" noProof="1"/>
        </a:p>
      </dgm:t>
    </dgm:pt>
    <dgm:pt modelId="{D9FB109A-2592-4A30-94DA-80D89CA21E17}" type="sibTrans" cxnId="{AE30458B-DAD5-4515-A0A8-7AF405483E95}">
      <dgm:prSet/>
      <dgm:spPr/>
      <dgm:t>
        <a:bodyPr rtlCol="0"/>
        <a:lstStyle/>
        <a:p>
          <a:pPr rtl="0"/>
          <a:endParaRPr lang="es-ES" sz="3600" noProof="1"/>
        </a:p>
      </dgm:t>
    </dgm:pt>
    <dgm:pt modelId="{D456CB0D-7FD2-4EF8-BAE5-7BB68CBD569C}">
      <dgm:prSet custT="1"/>
      <dgm:spPr/>
      <dgm:t>
        <a:bodyPr rtlCol="0"/>
        <a:lstStyle/>
        <a:p>
          <a:pPr rtl="0"/>
          <a:r>
            <a:rPr lang="es-ES" sz="3600" dirty="0"/>
            <a:t>El </a:t>
          </a:r>
          <a:r>
            <a:rPr lang="es-ES" sz="3600" b="1" dirty="0"/>
            <a:t>Síndrome antifosfolípido o </a:t>
          </a:r>
          <a:r>
            <a:rPr lang="es-ES" sz="3600" b="1" dirty="0" err="1"/>
            <a:t>fosfolipídico</a:t>
          </a:r>
          <a:r>
            <a:rPr lang="es-ES" sz="3600" dirty="0"/>
            <a:t>, también llamado enfermedad de Hugues, es una </a:t>
          </a:r>
          <a:r>
            <a:rPr lang="es-ES" sz="3600" b="1" dirty="0"/>
            <a:t>enfermedad autoinmune sistémica.</a:t>
          </a:r>
          <a:endParaRPr lang="es-ES" sz="3600" noProof="1"/>
        </a:p>
      </dgm:t>
    </dgm:pt>
    <dgm:pt modelId="{2CA6D229-346F-4A50-9D72-6871FD9014D2}" type="parTrans" cxnId="{DCC756BF-8846-411D-A43A-9DCD497855F5}">
      <dgm:prSet/>
      <dgm:spPr/>
      <dgm:t>
        <a:bodyPr rtlCol="0"/>
        <a:lstStyle/>
        <a:p>
          <a:pPr rtl="0"/>
          <a:endParaRPr lang="es-ES" sz="3600" noProof="1"/>
        </a:p>
      </dgm:t>
    </dgm:pt>
    <dgm:pt modelId="{89661896-A979-48DD-8B17-88222238DBD0}" type="sibTrans" cxnId="{DCC756BF-8846-411D-A43A-9DCD497855F5}">
      <dgm:prSet/>
      <dgm:spPr/>
      <dgm:t>
        <a:bodyPr rtlCol="0"/>
        <a:lstStyle/>
        <a:p>
          <a:pPr rtl="0"/>
          <a:endParaRPr lang="es-ES" sz="3600" noProof="1"/>
        </a:p>
      </dgm:t>
    </dgm:pt>
    <dgm:pt modelId="{E1C50BCF-4341-4FE3-909A-A05E62610686}">
      <dgm:prSet custT="1"/>
      <dgm:spPr/>
      <dgm:t>
        <a:bodyPr rtlCol="0"/>
        <a:lstStyle/>
        <a:p>
          <a:pPr rtl="0"/>
          <a:r>
            <a:rPr lang="es-ES" sz="3600" noProof="1"/>
            <a:t>CAUSAS</a:t>
          </a:r>
        </a:p>
      </dgm:t>
    </dgm:pt>
    <dgm:pt modelId="{37287D1C-9A77-4D5F-9D2B-78D65EC7BE06}" type="parTrans" cxnId="{C746E1DB-6C1C-4011-8F33-80397E2199E4}">
      <dgm:prSet/>
      <dgm:spPr/>
      <dgm:t>
        <a:bodyPr rtlCol="0"/>
        <a:lstStyle/>
        <a:p>
          <a:pPr rtl="0"/>
          <a:endParaRPr lang="es-ES" sz="3600" noProof="1"/>
        </a:p>
      </dgm:t>
    </dgm:pt>
    <dgm:pt modelId="{DA290AD4-4CCE-4E29-8FD8-F344753A610C}" type="sibTrans" cxnId="{C746E1DB-6C1C-4011-8F33-80397E2199E4}">
      <dgm:prSet/>
      <dgm:spPr/>
      <dgm:t>
        <a:bodyPr rtlCol="0"/>
        <a:lstStyle/>
        <a:p>
          <a:pPr rtl="0"/>
          <a:endParaRPr lang="es-ES" sz="3600" noProof="1"/>
        </a:p>
      </dgm:t>
    </dgm:pt>
    <dgm:pt modelId="{022A9CC9-DE66-45F5-BC7C-F82FCC7EA29A}">
      <dgm:prSet custT="1"/>
      <dgm:spPr/>
      <dgm:t>
        <a:bodyPr rtlCol="0"/>
        <a:lstStyle/>
        <a:p>
          <a:pPr rtl="0"/>
          <a:r>
            <a:rPr lang="es-ES" sz="3600" dirty="0"/>
            <a:t> La fisiopatología no se conoce con precisión.</a:t>
          </a:r>
          <a:endParaRPr lang="es-ES" sz="3600" noProof="1"/>
        </a:p>
      </dgm:t>
    </dgm:pt>
    <dgm:pt modelId="{226D4D88-ED77-4EAA-AB66-FF7829EF4692}" type="parTrans" cxnId="{76C2B31A-D28D-4419-9C6D-6AF2C31AACB5}">
      <dgm:prSet/>
      <dgm:spPr/>
      <dgm:t>
        <a:bodyPr rtlCol="0"/>
        <a:lstStyle/>
        <a:p>
          <a:pPr rtl="0"/>
          <a:endParaRPr lang="es-ES" sz="3600" noProof="1"/>
        </a:p>
      </dgm:t>
    </dgm:pt>
    <dgm:pt modelId="{6B616B54-4F7E-4C19-AB07-CF929DE0226E}" type="sibTrans" cxnId="{76C2B31A-D28D-4419-9C6D-6AF2C31AACB5}">
      <dgm:prSet/>
      <dgm:spPr/>
      <dgm:t>
        <a:bodyPr rtlCol="0"/>
        <a:lstStyle/>
        <a:p>
          <a:pPr rtl="0"/>
          <a:endParaRPr lang="es-ES" sz="3600" noProof="1"/>
        </a:p>
      </dgm:t>
    </dgm:pt>
    <dgm:pt modelId="{E25CB8D7-2E39-4D62-85A9-BEB48A46DBE6}">
      <dgm:prSet custT="1"/>
      <dgm:spPr/>
      <dgm:t>
        <a:bodyPr rtlCol="0"/>
        <a:lstStyle/>
        <a:p>
          <a:pPr rtl="0"/>
          <a:r>
            <a:rPr lang="es-ES" sz="3600" noProof="1"/>
            <a:t>SINTOMAS</a:t>
          </a:r>
        </a:p>
      </dgm:t>
    </dgm:pt>
    <dgm:pt modelId="{864BA4B8-618E-4E49-A6C4-E31689422AD4}" type="parTrans" cxnId="{F4C8ED5B-F2B8-499C-B1A5-085EC230F845}">
      <dgm:prSet/>
      <dgm:spPr/>
      <dgm:t>
        <a:bodyPr rtlCol="0"/>
        <a:lstStyle/>
        <a:p>
          <a:pPr rtl="0"/>
          <a:endParaRPr lang="es-ES" sz="3600" noProof="1"/>
        </a:p>
      </dgm:t>
    </dgm:pt>
    <dgm:pt modelId="{6EF84E7B-CD53-49F5-9901-898CB2DB0284}" type="sibTrans" cxnId="{F4C8ED5B-F2B8-499C-B1A5-085EC230F845}">
      <dgm:prSet/>
      <dgm:spPr/>
      <dgm:t>
        <a:bodyPr rtlCol="0"/>
        <a:lstStyle/>
        <a:p>
          <a:pPr rtl="0"/>
          <a:endParaRPr lang="es-ES" sz="3600" noProof="1"/>
        </a:p>
      </dgm:t>
    </dgm:pt>
    <dgm:pt modelId="{FEA0EDC1-022C-43AF-809A-43A91E8CBF17}">
      <dgm:prSet custT="1"/>
      <dgm:spPr/>
      <dgm:t>
        <a:bodyPr rtlCol="0"/>
        <a:lstStyle/>
        <a:p>
          <a:pPr rtl="0"/>
          <a:r>
            <a:rPr lang="es-ES" sz="3600" dirty="0"/>
            <a:t>Se asocia con </a:t>
          </a:r>
          <a:r>
            <a:rPr lang="es-ES" sz="3600" b="1" dirty="0"/>
            <a:t>trombosis</a:t>
          </a:r>
          <a:r>
            <a:rPr lang="es-ES" sz="3600" dirty="0"/>
            <a:t> tanto </a:t>
          </a:r>
          <a:r>
            <a:rPr lang="es-ES" sz="3600" b="1" dirty="0"/>
            <a:t>venosas</a:t>
          </a:r>
          <a:r>
            <a:rPr lang="es-ES" sz="3600" dirty="0"/>
            <a:t> como </a:t>
          </a:r>
          <a:r>
            <a:rPr lang="es-ES" sz="3600" b="1" dirty="0"/>
            <a:t>arteriales</a:t>
          </a:r>
          <a:r>
            <a:rPr lang="es-ES" sz="3600" dirty="0"/>
            <a:t>, así como a </a:t>
          </a:r>
          <a:r>
            <a:rPr lang="es-ES" sz="3600" b="1" dirty="0"/>
            <a:t>pérdidas gestacionales</a:t>
          </a:r>
          <a:endParaRPr lang="es-ES" sz="3600" noProof="1"/>
        </a:p>
      </dgm:t>
    </dgm:pt>
    <dgm:pt modelId="{559973B4-D0F4-4A49-A038-9D777A950745}" type="parTrans" cxnId="{3CE090A0-12C1-4496-AFA5-7B8A87A738BD}">
      <dgm:prSet/>
      <dgm:spPr/>
      <dgm:t>
        <a:bodyPr rtlCol="0"/>
        <a:lstStyle/>
        <a:p>
          <a:pPr rtl="0"/>
          <a:endParaRPr lang="es-ES" sz="3600" noProof="1"/>
        </a:p>
      </dgm:t>
    </dgm:pt>
    <dgm:pt modelId="{07076A80-BF1A-4A31-9612-2DC93C15CE8D}" type="sibTrans" cxnId="{3CE090A0-12C1-4496-AFA5-7B8A87A738BD}">
      <dgm:prSet/>
      <dgm:spPr/>
      <dgm:t>
        <a:bodyPr rtlCol="0"/>
        <a:lstStyle/>
        <a:p>
          <a:pPr rtl="0"/>
          <a:endParaRPr lang="es-ES" sz="3600" noProof="1"/>
        </a:p>
      </dgm:t>
    </dgm:pt>
    <dgm:pt modelId="{D64214DD-B6A0-4415-875C-10CCEC5DA411}">
      <dgm:prSet custT="1"/>
      <dgm:spPr/>
      <dgm:t>
        <a:bodyPr rtlCol="0"/>
        <a:lstStyle/>
        <a:p>
          <a:pPr rtl="0"/>
          <a:r>
            <a:rPr lang="es-ES" sz="3600" noProof="1"/>
            <a:t>Es una enfermedad </a:t>
          </a:r>
          <a:r>
            <a:rPr lang="es-ES" sz="3600" b="1" noProof="1"/>
            <a:t>infradiagnosticada</a:t>
          </a:r>
          <a:r>
            <a:rPr lang="es-ES" sz="3600" noProof="1"/>
            <a:t>.</a:t>
          </a:r>
        </a:p>
      </dgm:t>
    </dgm:pt>
    <dgm:pt modelId="{0B33F99A-6E93-4141-B5FB-B131B9E53125}" type="parTrans" cxnId="{8BDA149C-6FDA-4EED-B423-3AB1D4229B06}">
      <dgm:prSet/>
      <dgm:spPr/>
      <dgm:t>
        <a:bodyPr/>
        <a:lstStyle/>
        <a:p>
          <a:endParaRPr lang="es-ES" sz="3600"/>
        </a:p>
      </dgm:t>
    </dgm:pt>
    <dgm:pt modelId="{FC451E2A-6DC3-4518-A1A5-A92FAB8CE654}" type="sibTrans" cxnId="{8BDA149C-6FDA-4EED-B423-3AB1D4229B06}">
      <dgm:prSet/>
      <dgm:spPr/>
      <dgm:t>
        <a:bodyPr/>
        <a:lstStyle/>
        <a:p>
          <a:endParaRPr lang="es-ES" sz="3600"/>
        </a:p>
      </dgm:t>
    </dgm:pt>
    <dgm:pt modelId="{C2D772BE-3F24-4A70-A0AC-3AECDA9E31C1}">
      <dgm:prSet custT="1"/>
      <dgm:spPr/>
      <dgm:t>
        <a:bodyPr rtlCol="0"/>
        <a:lstStyle/>
        <a:p>
          <a:pPr rtl="0"/>
          <a:endParaRPr lang="es-ES" sz="3600" noProof="1"/>
        </a:p>
      </dgm:t>
    </dgm:pt>
    <dgm:pt modelId="{71310C8D-DBD2-4539-BFBB-C02CE733E1D3}" type="parTrans" cxnId="{DFA2F4EC-ACBD-42C7-8AFB-715E4E9D6C8D}">
      <dgm:prSet/>
      <dgm:spPr/>
      <dgm:t>
        <a:bodyPr/>
        <a:lstStyle/>
        <a:p>
          <a:endParaRPr lang="es-ES" sz="3600"/>
        </a:p>
      </dgm:t>
    </dgm:pt>
    <dgm:pt modelId="{8D945C90-F166-47B9-9250-0FCD61022AF7}" type="sibTrans" cxnId="{DFA2F4EC-ACBD-42C7-8AFB-715E4E9D6C8D}">
      <dgm:prSet/>
      <dgm:spPr/>
      <dgm:t>
        <a:bodyPr/>
        <a:lstStyle/>
        <a:p>
          <a:endParaRPr lang="es-ES" sz="3600"/>
        </a:p>
      </dgm:t>
    </dgm:pt>
    <dgm:pt modelId="{21DB2E86-F8E7-4B1C-B627-ACD6FF82C933}" type="pres">
      <dgm:prSet presAssocID="{05317A65-8390-4E3C-8A24-9C1005BCEABA}" presName="Name0" presStyleCnt="0">
        <dgm:presLayoutVars>
          <dgm:chMax/>
          <dgm:chPref/>
          <dgm:animLvl val="lvl"/>
        </dgm:presLayoutVars>
      </dgm:prSet>
      <dgm:spPr/>
    </dgm:pt>
    <dgm:pt modelId="{AA0D3A40-EDB3-4016-86E6-BEC5568D72FA}" type="pres">
      <dgm:prSet presAssocID="{01B965F8-E325-43B3-80B3-B9D1E0388BA4}" presName="composite" presStyleCnt="0"/>
      <dgm:spPr/>
    </dgm:pt>
    <dgm:pt modelId="{8F9845A8-DD1B-4674-975B-BC1FB1EFBB4A}" type="pres">
      <dgm:prSet presAssocID="{01B965F8-E325-43B3-80B3-B9D1E0388BA4}" presName="Parent1" presStyleLbl="alignNode1" presStyleIdx="0" presStyleCnt="3" custScaleX="103078" custScaleY="135615">
        <dgm:presLayoutVars>
          <dgm:chMax val="1"/>
          <dgm:chPref val="1"/>
          <dgm:bulletEnabled val="1"/>
        </dgm:presLayoutVars>
      </dgm:prSet>
      <dgm:spPr/>
    </dgm:pt>
    <dgm:pt modelId="{6618B835-ADB2-48AA-B08B-7E51A8BB71CC}" type="pres">
      <dgm:prSet presAssocID="{01B965F8-E325-43B3-80B3-B9D1E0388BA4}" presName="Childtext1" presStyleLbl="revTx" presStyleIdx="0" presStyleCnt="3">
        <dgm:presLayoutVars>
          <dgm:chMax val="0"/>
          <dgm:chPref val="0"/>
          <dgm:bulletEnabled/>
        </dgm:presLayoutVars>
      </dgm:prSet>
      <dgm:spPr/>
    </dgm:pt>
    <dgm:pt modelId="{6911DFBC-21CD-48DF-ABBF-FD9BC9C03CD5}" type="pres">
      <dgm:prSet presAssocID="{01B965F8-E325-43B3-80B3-B9D1E0388BA4}" presName="ConnectLine" presStyleLbl="sibTrans1D1" presStyleIdx="0" presStyleCnt="3"/>
      <dgm:spPr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B6C9202C-A529-43CD-BF1A-EE0FA757CEC8}" type="pres">
      <dgm:prSet presAssocID="{01B965F8-E325-43B3-80B3-B9D1E0388BA4}" presName="ConnectLineEnd" presStyleLbl="node1" presStyleIdx="0" presStyleCnt="3"/>
      <dgm:spPr/>
    </dgm:pt>
    <dgm:pt modelId="{A55FC4A9-B250-42C6-A5D9-A9C3A7208CF5}" type="pres">
      <dgm:prSet presAssocID="{01B965F8-E325-43B3-80B3-B9D1E0388BA4}" presName="EmptyPane" presStyleCnt="0"/>
      <dgm:spPr/>
    </dgm:pt>
    <dgm:pt modelId="{CB559D62-E50E-4D10-B1D5-B78374B1FD4A}" type="pres">
      <dgm:prSet presAssocID="{D9FB109A-2592-4A30-94DA-80D89CA21E17}" presName="spaceBetweenRectangles" presStyleLbl="fgAcc1" presStyleIdx="0" presStyleCnt="2"/>
      <dgm:spPr/>
    </dgm:pt>
    <dgm:pt modelId="{FF884BAF-B387-498D-BBF6-1BD284EF5042}" type="pres">
      <dgm:prSet presAssocID="{E1C50BCF-4341-4FE3-909A-A05E62610686}" presName="composite" presStyleCnt="0"/>
      <dgm:spPr/>
    </dgm:pt>
    <dgm:pt modelId="{EDE11A06-3DEF-486B-9673-4DC5E2D80D9C}" type="pres">
      <dgm:prSet presAssocID="{E1C50BCF-4341-4FE3-909A-A05E62610686}" presName="Parent1" presStyleLbl="alignNode1" presStyleIdx="1" presStyleCnt="3" custScaleX="103078" custScaleY="135615" custLinFactNeighborY="-19138">
        <dgm:presLayoutVars>
          <dgm:chMax val="1"/>
          <dgm:chPref val="1"/>
          <dgm:bulletEnabled val="1"/>
        </dgm:presLayoutVars>
      </dgm:prSet>
      <dgm:spPr/>
    </dgm:pt>
    <dgm:pt modelId="{821E9535-3955-41B1-B9EF-F7FB631B126B}" type="pres">
      <dgm:prSet presAssocID="{E1C50BCF-4341-4FE3-909A-A05E62610686}" presName="Childtext1" presStyleLbl="revTx" presStyleIdx="1" presStyleCnt="3">
        <dgm:presLayoutVars>
          <dgm:chMax val="0"/>
          <dgm:chPref val="0"/>
          <dgm:bulletEnabled/>
        </dgm:presLayoutVars>
      </dgm:prSet>
      <dgm:spPr/>
    </dgm:pt>
    <dgm:pt modelId="{AF919D7F-7259-4E05-B342-1D05B9BCC6E9}" type="pres">
      <dgm:prSet presAssocID="{E1C50BCF-4341-4FE3-909A-A05E62610686}" presName="ConnectLine" presStyleLbl="sibTrans1D1" presStyleIdx="1" presStyleCnt="3"/>
      <dgm:spPr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7B022A5A-7BB5-4492-9E5F-DDE9380DBAFC}" type="pres">
      <dgm:prSet presAssocID="{E1C50BCF-4341-4FE3-909A-A05E62610686}" presName="ConnectLineEnd" presStyleLbl="node1" presStyleIdx="1" presStyleCnt="3"/>
      <dgm:spPr/>
    </dgm:pt>
    <dgm:pt modelId="{D33B69C5-5302-495E-912F-A9537C0F25F0}" type="pres">
      <dgm:prSet presAssocID="{E1C50BCF-4341-4FE3-909A-A05E62610686}" presName="EmptyPane" presStyleCnt="0"/>
      <dgm:spPr/>
    </dgm:pt>
    <dgm:pt modelId="{FF4C2F7C-ACD8-4135-B3F3-12B78B3A2A45}" type="pres">
      <dgm:prSet presAssocID="{DA290AD4-4CCE-4E29-8FD8-F344753A610C}" presName="spaceBetweenRectangles" presStyleLbl="fgAcc1" presStyleIdx="1" presStyleCnt="2"/>
      <dgm:spPr/>
    </dgm:pt>
    <dgm:pt modelId="{2D97110C-7002-4695-8621-A251C6576C69}" type="pres">
      <dgm:prSet presAssocID="{E25CB8D7-2E39-4D62-85A9-BEB48A46DBE6}" presName="composite" presStyleCnt="0"/>
      <dgm:spPr/>
    </dgm:pt>
    <dgm:pt modelId="{3D9221B5-6AB1-4227-A723-EA59CE02D603}" type="pres">
      <dgm:prSet presAssocID="{E25CB8D7-2E39-4D62-85A9-BEB48A46DBE6}" presName="Parent1" presStyleLbl="alignNode1" presStyleIdx="2" presStyleCnt="3" custScaleX="103078" custScaleY="135615">
        <dgm:presLayoutVars>
          <dgm:chMax val="1"/>
          <dgm:chPref val="1"/>
          <dgm:bulletEnabled val="1"/>
        </dgm:presLayoutVars>
      </dgm:prSet>
      <dgm:spPr/>
    </dgm:pt>
    <dgm:pt modelId="{C3DB419D-F96C-4963-B206-13676A2943F3}" type="pres">
      <dgm:prSet presAssocID="{E25CB8D7-2E39-4D62-85A9-BEB48A46DBE6}" presName="Childtext1" presStyleLbl="revTx" presStyleIdx="2" presStyleCnt="3">
        <dgm:presLayoutVars>
          <dgm:chMax val="0"/>
          <dgm:chPref val="0"/>
          <dgm:bulletEnabled/>
        </dgm:presLayoutVars>
      </dgm:prSet>
      <dgm:spPr/>
    </dgm:pt>
    <dgm:pt modelId="{8A9E5CF4-2F25-4BBC-A950-02A60473523B}" type="pres">
      <dgm:prSet presAssocID="{E25CB8D7-2E39-4D62-85A9-BEB48A46DBE6}" presName="ConnectLine" presStyleLbl="sibTrans1D1" presStyleIdx="2" presStyleCnt="3"/>
      <dgm:spPr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dash"/>
        </a:ln>
        <a:effectLst/>
      </dgm:spPr>
    </dgm:pt>
    <dgm:pt modelId="{FD12AB77-7E70-4914-B0FA-732E44234A07}" type="pres">
      <dgm:prSet presAssocID="{E25CB8D7-2E39-4D62-85A9-BEB48A46DBE6}" presName="ConnectLineEnd" presStyleLbl="node1" presStyleIdx="2" presStyleCnt="3"/>
      <dgm:spPr/>
    </dgm:pt>
    <dgm:pt modelId="{ED87F78B-B145-416F-B99A-B818CFCFDE3E}" type="pres">
      <dgm:prSet presAssocID="{E25CB8D7-2E39-4D62-85A9-BEB48A46DBE6}" presName="EmptyPane" presStyleCnt="0"/>
      <dgm:spPr/>
    </dgm:pt>
  </dgm:ptLst>
  <dgm:cxnLst>
    <dgm:cxn modelId="{76C2B31A-D28D-4419-9C6D-6AF2C31AACB5}" srcId="{E1C50BCF-4341-4FE3-909A-A05E62610686}" destId="{022A9CC9-DE66-45F5-BC7C-F82FCC7EA29A}" srcOrd="0" destOrd="0" parTransId="{226D4D88-ED77-4EAA-AB66-FF7829EF4692}" sibTransId="{6B616B54-4F7E-4C19-AB07-CF929DE0226E}"/>
    <dgm:cxn modelId="{989D822B-01B2-45F1-A466-D22375C2AB4C}" type="presOf" srcId="{E1C50BCF-4341-4FE3-909A-A05E62610686}" destId="{EDE11A06-3DEF-486B-9673-4DC5E2D80D9C}" srcOrd="0" destOrd="0" presId="urn:microsoft.com/office/officeart/2016/7/layout/HexagonTimeline"/>
    <dgm:cxn modelId="{B2BFDD2C-64A4-4FC8-9A2C-1E79A259E4F0}" type="presOf" srcId="{05317A65-8390-4E3C-8A24-9C1005BCEABA}" destId="{21DB2E86-F8E7-4B1C-B627-ACD6FF82C933}" srcOrd="0" destOrd="0" presId="urn:microsoft.com/office/officeart/2016/7/layout/HexagonTimeline"/>
    <dgm:cxn modelId="{B30A3231-E5B5-4C0F-BC2E-D6D1D9B013A7}" type="presOf" srcId="{FEA0EDC1-022C-43AF-809A-43A91E8CBF17}" destId="{C3DB419D-F96C-4963-B206-13676A2943F3}" srcOrd="0" destOrd="0" presId="urn:microsoft.com/office/officeart/2016/7/layout/HexagonTimeline"/>
    <dgm:cxn modelId="{0AF8E93F-C1A2-49B9-B515-863025B1CCF8}" type="presOf" srcId="{01B965F8-E325-43B3-80B3-B9D1E0388BA4}" destId="{8F9845A8-DD1B-4674-975B-BC1FB1EFBB4A}" srcOrd="0" destOrd="0" presId="urn:microsoft.com/office/officeart/2016/7/layout/HexagonTimeline"/>
    <dgm:cxn modelId="{F4C8ED5B-F2B8-499C-B1A5-085EC230F845}" srcId="{05317A65-8390-4E3C-8A24-9C1005BCEABA}" destId="{E25CB8D7-2E39-4D62-85A9-BEB48A46DBE6}" srcOrd="2" destOrd="0" parTransId="{864BA4B8-618E-4E49-A6C4-E31689422AD4}" sibTransId="{6EF84E7B-CD53-49F5-9901-898CB2DB0284}"/>
    <dgm:cxn modelId="{901F956E-FC36-406E-8392-70353A0F1EF0}" type="presOf" srcId="{022A9CC9-DE66-45F5-BC7C-F82FCC7EA29A}" destId="{821E9535-3955-41B1-B9EF-F7FB631B126B}" srcOrd="0" destOrd="0" presId="urn:microsoft.com/office/officeart/2016/7/layout/HexagonTimeline"/>
    <dgm:cxn modelId="{D6E0E388-226B-43F1-A34D-BC32D429467F}" type="presOf" srcId="{D456CB0D-7FD2-4EF8-BAE5-7BB68CBD569C}" destId="{6618B835-ADB2-48AA-B08B-7E51A8BB71CC}" srcOrd="0" destOrd="0" presId="urn:microsoft.com/office/officeart/2016/7/layout/HexagonTimeline"/>
    <dgm:cxn modelId="{AE30458B-DAD5-4515-A0A8-7AF405483E95}" srcId="{05317A65-8390-4E3C-8A24-9C1005BCEABA}" destId="{01B965F8-E325-43B3-80B3-B9D1E0388BA4}" srcOrd="0" destOrd="0" parTransId="{54BC3EB5-4779-4295-B263-A5EE4BC01C72}" sibTransId="{D9FB109A-2592-4A30-94DA-80D89CA21E17}"/>
    <dgm:cxn modelId="{7D0CF88E-6E03-4461-921D-177E1EDBA708}" type="presOf" srcId="{C2D772BE-3F24-4A70-A0AC-3AECDA9E31C1}" destId="{C3DB419D-F96C-4963-B206-13676A2943F3}" srcOrd="0" destOrd="1" presId="urn:microsoft.com/office/officeart/2016/7/layout/HexagonTimeline"/>
    <dgm:cxn modelId="{8BDA149C-6FDA-4EED-B423-3AB1D4229B06}" srcId="{E1C50BCF-4341-4FE3-909A-A05E62610686}" destId="{D64214DD-B6A0-4415-875C-10CCEC5DA411}" srcOrd="1" destOrd="0" parTransId="{0B33F99A-6E93-4141-B5FB-B131B9E53125}" sibTransId="{FC451E2A-6DC3-4518-A1A5-A92FAB8CE654}"/>
    <dgm:cxn modelId="{3CE090A0-12C1-4496-AFA5-7B8A87A738BD}" srcId="{E25CB8D7-2E39-4D62-85A9-BEB48A46DBE6}" destId="{FEA0EDC1-022C-43AF-809A-43A91E8CBF17}" srcOrd="0" destOrd="0" parTransId="{559973B4-D0F4-4A49-A038-9D777A950745}" sibTransId="{07076A80-BF1A-4A31-9612-2DC93C15CE8D}"/>
    <dgm:cxn modelId="{DCC756BF-8846-411D-A43A-9DCD497855F5}" srcId="{01B965F8-E325-43B3-80B3-B9D1E0388BA4}" destId="{D456CB0D-7FD2-4EF8-BAE5-7BB68CBD569C}" srcOrd="0" destOrd="0" parTransId="{2CA6D229-346F-4A50-9D72-6871FD9014D2}" sibTransId="{89661896-A979-48DD-8B17-88222238DBD0}"/>
    <dgm:cxn modelId="{C746E1DB-6C1C-4011-8F33-80397E2199E4}" srcId="{05317A65-8390-4E3C-8A24-9C1005BCEABA}" destId="{E1C50BCF-4341-4FE3-909A-A05E62610686}" srcOrd="1" destOrd="0" parTransId="{37287D1C-9A77-4D5F-9D2B-78D65EC7BE06}" sibTransId="{DA290AD4-4CCE-4E29-8FD8-F344753A610C}"/>
    <dgm:cxn modelId="{DFA2F4EC-ACBD-42C7-8AFB-715E4E9D6C8D}" srcId="{E25CB8D7-2E39-4D62-85A9-BEB48A46DBE6}" destId="{C2D772BE-3F24-4A70-A0AC-3AECDA9E31C1}" srcOrd="1" destOrd="0" parTransId="{71310C8D-DBD2-4539-BFBB-C02CE733E1D3}" sibTransId="{8D945C90-F166-47B9-9250-0FCD61022AF7}"/>
    <dgm:cxn modelId="{031A55F3-0C0B-415B-8E9D-1B67174898D6}" type="presOf" srcId="{E25CB8D7-2E39-4D62-85A9-BEB48A46DBE6}" destId="{3D9221B5-6AB1-4227-A723-EA59CE02D603}" srcOrd="0" destOrd="0" presId="urn:microsoft.com/office/officeart/2016/7/layout/HexagonTimeline"/>
    <dgm:cxn modelId="{E1F5D6FF-2D10-436D-B9BA-65A2CE4F2F6C}" type="presOf" srcId="{D64214DD-B6A0-4415-875C-10CCEC5DA411}" destId="{821E9535-3955-41B1-B9EF-F7FB631B126B}" srcOrd="0" destOrd="1" presId="urn:microsoft.com/office/officeart/2016/7/layout/HexagonTimeline"/>
    <dgm:cxn modelId="{61AA52F5-8F8B-444E-9B28-36945E3D5C3D}" type="presParOf" srcId="{21DB2E86-F8E7-4B1C-B627-ACD6FF82C933}" destId="{AA0D3A40-EDB3-4016-86E6-BEC5568D72FA}" srcOrd="0" destOrd="0" presId="urn:microsoft.com/office/officeart/2016/7/layout/HexagonTimeline"/>
    <dgm:cxn modelId="{998BFCE1-DE57-4BC0-9440-9A5385DB035B}" type="presParOf" srcId="{AA0D3A40-EDB3-4016-86E6-BEC5568D72FA}" destId="{8F9845A8-DD1B-4674-975B-BC1FB1EFBB4A}" srcOrd="0" destOrd="0" presId="urn:microsoft.com/office/officeart/2016/7/layout/HexagonTimeline"/>
    <dgm:cxn modelId="{CDA47F9D-3B4B-4D88-B665-F2E3593CE909}" type="presParOf" srcId="{AA0D3A40-EDB3-4016-86E6-BEC5568D72FA}" destId="{6618B835-ADB2-48AA-B08B-7E51A8BB71CC}" srcOrd="1" destOrd="0" presId="urn:microsoft.com/office/officeart/2016/7/layout/HexagonTimeline"/>
    <dgm:cxn modelId="{32C78733-5D43-4EBA-B021-8A20B17527D9}" type="presParOf" srcId="{AA0D3A40-EDB3-4016-86E6-BEC5568D72FA}" destId="{6911DFBC-21CD-48DF-ABBF-FD9BC9C03CD5}" srcOrd="2" destOrd="0" presId="urn:microsoft.com/office/officeart/2016/7/layout/HexagonTimeline"/>
    <dgm:cxn modelId="{12CA3926-1813-4FED-ACB1-0A039E52DB8F}" type="presParOf" srcId="{AA0D3A40-EDB3-4016-86E6-BEC5568D72FA}" destId="{B6C9202C-A529-43CD-BF1A-EE0FA757CEC8}" srcOrd="3" destOrd="0" presId="urn:microsoft.com/office/officeart/2016/7/layout/HexagonTimeline"/>
    <dgm:cxn modelId="{7F17D214-CB53-44FC-92BD-54E6300AFD87}" type="presParOf" srcId="{AA0D3A40-EDB3-4016-86E6-BEC5568D72FA}" destId="{A55FC4A9-B250-42C6-A5D9-A9C3A7208CF5}" srcOrd="4" destOrd="0" presId="urn:microsoft.com/office/officeart/2016/7/layout/HexagonTimeline"/>
    <dgm:cxn modelId="{1E2EEEC3-4447-4233-BE1C-799FA13FBA88}" type="presParOf" srcId="{21DB2E86-F8E7-4B1C-B627-ACD6FF82C933}" destId="{CB559D62-E50E-4D10-B1D5-B78374B1FD4A}" srcOrd="1" destOrd="0" presId="urn:microsoft.com/office/officeart/2016/7/layout/HexagonTimeline"/>
    <dgm:cxn modelId="{D6C4A029-1DEF-4208-8B37-E8F003233E8A}" type="presParOf" srcId="{21DB2E86-F8E7-4B1C-B627-ACD6FF82C933}" destId="{FF884BAF-B387-498D-BBF6-1BD284EF5042}" srcOrd="2" destOrd="0" presId="urn:microsoft.com/office/officeart/2016/7/layout/HexagonTimeline"/>
    <dgm:cxn modelId="{EE501139-4B84-4C05-B72D-2121BE90E67D}" type="presParOf" srcId="{FF884BAF-B387-498D-BBF6-1BD284EF5042}" destId="{EDE11A06-3DEF-486B-9673-4DC5E2D80D9C}" srcOrd="0" destOrd="0" presId="urn:microsoft.com/office/officeart/2016/7/layout/HexagonTimeline"/>
    <dgm:cxn modelId="{18CC169F-FF32-4A4A-A9C1-CC47ECA0E403}" type="presParOf" srcId="{FF884BAF-B387-498D-BBF6-1BD284EF5042}" destId="{821E9535-3955-41B1-B9EF-F7FB631B126B}" srcOrd="1" destOrd="0" presId="urn:microsoft.com/office/officeart/2016/7/layout/HexagonTimeline"/>
    <dgm:cxn modelId="{4F1FAA47-6CC2-444F-B7E5-1A5FC298708C}" type="presParOf" srcId="{FF884BAF-B387-498D-BBF6-1BD284EF5042}" destId="{AF919D7F-7259-4E05-B342-1D05B9BCC6E9}" srcOrd="2" destOrd="0" presId="urn:microsoft.com/office/officeart/2016/7/layout/HexagonTimeline"/>
    <dgm:cxn modelId="{38564807-0905-41ED-93DC-6D09E07CC6B6}" type="presParOf" srcId="{FF884BAF-B387-498D-BBF6-1BD284EF5042}" destId="{7B022A5A-7BB5-4492-9E5F-DDE9380DBAFC}" srcOrd="3" destOrd="0" presId="urn:microsoft.com/office/officeart/2016/7/layout/HexagonTimeline"/>
    <dgm:cxn modelId="{8FB14C19-6B3C-4A12-8958-39F49AB6D4A0}" type="presParOf" srcId="{FF884BAF-B387-498D-BBF6-1BD284EF5042}" destId="{D33B69C5-5302-495E-912F-A9537C0F25F0}" srcOrd="4" destOrd="0" presId="urn:microsoft.com/office/officeart/2016/7/layout/HexagonTimeline"/>
    <dgm:cxn modelId="{103B7FAF-1ECE-4046-AA6D-8828527D0319}" type="presParOf" srcId="{21DB2E86-F8E7-4B1C-B627-ACD6FF82C933}" destId="{FF4C2F7C-ACD8-4135-B3F3-12B78B3A2A45}" srcOrd="3" destOrd="0" presId="urn:microsoft.com/office/officeart/2016/7/layout/HexagonTimeline"/>
    <dgm:cxn modelId="{9F9A8E96-41FF-4534-BDBF-3FF720362A8B}" type="presParOf" srcId="{21DB2E86-F8E7-4B1C-B627-ACD6FF82C933}" destId="{2D97110C-7002-4695-8621-A251C6576C69}" srcOrd="4" destOrd="0" presId="urn:microsoft.com/office/officeart/2016/7/layout/HexagonTimeline"/>
    <dgm:cxn modelId="{AEF769D9-0891-4013-BAAB-AAF307D24047}" type="presParOf" srcId="{2D97110C-7002-4695-8621-A251C6576C69}" destId="{3D9221B5-6AB1-4227-A723-EA59CE02D603}" srcOrd="0" destOrd="0" presId="urn:microsoft.com/office/officeart/2016/7/layout/HexagonTimeline"/>
    <dgm:cxn modelId="{8E6D6524-E52D-463D-9FAE-00E73CEFFF9C}" type="presParOf" srcId="{2D97110C-7002-4695-8621-A251C6576C69}" destId="{C3DB419D-F96C-4963-B206-13676A2943F3}" srcOrd="1" destOrd="0" presId="urn:microsoft.com/office/officeart/2016/7/layout/HexagonTimeline"/>
    <dgm:cxn modelId="{04616B77-0FF5-46C3-9364-7252BBBC87AD}" type="presParOf" srcId="{2D97110C-7002-4695-8621-A251C6576C69}" destId="{8A9E5CF4-2F25-4BBC-A950-02A60473523B}" srcOrd="2" destOrd="0" presId="urn:microsoft.com/office/officeart/2016/7/layout/HexagonTimeline"/>
    <dgm:cxn modelId="{4EE99528-34AE-48AF-B299-E9801F03A4EB}" type="presParOf" srcId="{2D97110C-7002-4695-8621-A251C6576C69}" destId="{FD12AB77-7E70-4914-B0FA-732E44234A07}" srcOrd="3" destOrd="0" presId="urn:microsoft.com/office/officeart/2016/7/layout/HexagonTimeline"/>
    <dgm:cxn modelId="{3B857D25-5EC2-42E3-B939-398AC51DFAA1}" type="presParOf" srcId="{2D97110C-7002-4695-8621-A251C6576C69}" destId="{ED87F78B-B145-416F-B99A-B818CFCFDE3E}" srcOrd="4" destOrd="0" presId="urn:microsoft.com/office/officeart/2016/7/layout/HexagonTimeline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317A65-8390-4E3C-8A24-9C1005BCEABA}" type="doc">
      <dgm:prSet loTypeId="urn:microsoft.com/office/officeart/2005/8/layout/hProcess7" loCatId="process" qsTypeId="urn:microsoft.com/office/officeart/2005/8/quickstyle/simple4" qsCatId="simple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01B965F8-E325-43B3-80B3-B9D1E0388BA4}">
      <dgm:prSet custT="1"/>
      <dgm:spPr/>
      <dgm:t>
        <a:bodyPr rtlCol="0"/>
        <a:lstStyle/>
        <a:p>
          <a:pPr rtl="0"/>
          <a:r>
            <a:rPr lang="es-ES" sz="6600" noProof="1"/>
            <a:t>PREVIO AL DIAGNOSTICO</a:t>
          </a:r>
        </a:p>
      </dgm:t>
    </dgm:pt>
    <dgm:pt modelId="{54BC3EB5-4779-4295-B263-A5EE4BC01C72}" type="parTrans" cxnId="{AE30458B-DAD5-4515-A0A8-7AF405483E95}">
      <dgm:prSet/>
      <dgm:spPr/>
      <dgm:t>
        <a:bodyPr rtlCol="0"/>
        <a:lstStyle/>
        <a:p>
          <a:pPr rtl="0"/>
          <a:endParaRPr lang="es-ES" sz="4000" noProof="1"/>
        </a:p>
      </dgm:t>
    </dgm:pt>
    <dgm:pt modelId="{D9FB109A-2592-4A30-94DA-80D89CA21E17}" type="sibTrans" cxnId="{AE30458B-DAD5-4515-A0A8-7AF405483E95}">
      <dgm:prSet/>
      <dgm:spPr/>
      <dgm:t>
        <a:bodyPr rtlCol="0"/>
        <a:lstStyle/>
        <a:p>
          <a:pPr rtl="0"/>
          <a:endParaRPr lang="es-ES" sz="4000" noProof="1"/>
        </a:p>
      </dgm:t>
    </dgm:pt>
    <dgm:pt modelId="{D456CB0D-7FD2-4EF8-BAE5-7BB68CBD569C}">
      <dgm:prSet custT="1"/>
      <dgm:spPr/>
      <dgm:t>
        <a:bodyPr rtlCol="0"/>
        <a:lstStyle/>
        <a:p>
          <a:pPr rtl="0"/>
          <a:r>
            <a:rPr lang="es-ES" sz="4000" dirty="0"/>
            <a:t>Participar en las pruebas diagnósticas que indique el </a:t>
          </a:r>
          <a:r>
            <a:rPr lang="es-ES" sz="3600" dirty="0"/>
            <a:t>hematólogo</a:t>
          </a:r>
          <a:r>
            <a:rPr lang="es-ES" sz="4000" dirty="0"/>
            <a:t> realizando las determinaciones de manera correcta:</a:t>
          </a:r>
          <a:endParaRPr lang="es-ES" sz="4000" noProof="1"/>
        </a:p>
      </dgm:t>
    </dgm:pt>
    <dgm:pt modelId="{2CA6D229-346F-4A50-9D72-6871FD9014D2}" type="parTrans" cxnId="{DCC756BF-8846-411D-A43A-9DCD497855F5}">
      <dgm:prSet/>
      <dgm:spPr/>
      <dgm:t>
        <a:bodyPr rtlCol="0"/>
        <a:lstStyle/>
        <a:p>
          <a:pPr rtl="0"/>
          <a:endParaRPr lang="es-ES" sz="4000" noProof="1"/>
        </a:p>
      </dgm:t>
    </dgm:pt>
    <dgm:pt modelId="{89661896-A979-48DD-8B17-88222238DBD0}" type="sibTrans" cxnId="{DCC756BF-8846-411D-A43A-9DCD497855F5}">
      <dgm:prSet/>
      <dgm:spPr/>
      <dgm:t>
        <a:bodyPr rtlCol="0"/>
        <a:lstStyle/>
        <a:p>
          <a:pPr rtl="0"/>
          <a:endParaRPr lang="es-ES" sz="4000" noProof="1"/>
        </a:p>
      </dgm:t>
    </dgm:pt>
    <dgm:pt modelId="{E1C50BCF-4341-4FE3-909A-A05E62610686}">
      <dgm:prSet custT="1"/>
      <dgm:spPr/>
      <dgm:t>
        <a:bodyPr rtlCol="0"/>
        <a:lstStyle/>
        <a:p>
          <a:pPr rtl="0"/>
          <a:r>
            <a:rPr lang="es-ES" sz="7200" noProof="1"/>
            <a:t>TRAS EL DIAGNOSTICO</a:t>
          </a:r>
        </a:p>
      </dgm:t>
    </dgm:pt>
    <dgm:pt modelId="{37287D1C-9A77-4D5F-9D2B-78D65EC7BE06}" type="parTrans" cxnId="{C746E1DB-6C1C-4011-8F33-80397E2199E4}">
      <dgm:prSet/>
      <dgm:spPr/>
      <dgm:t>
        <a:bodyPr rtlCol="0"/>
        <a:lstStyle/>
        <a:p>
          <a:pPr rtl="0"/>
          <a:endParaRPr lang="es-ES" sz="4000" noProof="1"/>
        </a:p>
      </dgm:t>
    </dgm:pt>
    <dgm:pt modelId="{DA290AD4-4CCE-4E29-8FD8-F344753A610C}" type="sibTrans" cxnId="{C746E1DB-6C1C-4011-8F33-80397E2199E4}">
      <dgm:prSet/>
      <dgm:spPr/>
      <dgm:t>
        <a:bodyPr rtlCol="0"/>
        <a:lstStyle/>
        <a:p>
          <a:pPr rtl="0"/>
          <a:endParaRPr lang="es-ES" sz="4000" noProof="1"/>
        </a:p>
      </dgm:t>
    </dgm:pt>
    <dgm:pt modelId="{FEA0EDC1-022C-43AF-809A-43A91E8CBF17}">
      <dgm:prSet custT="1"/>
      <dgm:spPr/>
      <dgm:t>
        <a:bodyPr rtlCol="0"/>
        <a:lstStyle/>
        <a:p>
          <a:pPr rtl="0"/>
          <a:r>
            <a:rPr lang="es-ES" sz="4000" dirty="0"/>
            <a:t>Apoyar al paciente durante los primeros días, ya que sufren un período de incertidumbre , y debemos saber solventar sus dudas y ayudarle a entender esta enfermedad.</a:t>
          </a:r>
          <a:endParaRPr lang="es-ES" sz="4000" noProof="1"/>
        </a:p>
      </dgm:t>
    </dgm:pt>
    <dgm:pt modelId="{559973B4-D0F4-4A49-A038-9D777A950745}" type="parTrans" cxnId="{3CE090A0-12C1-4496-AFA5-7B8A87A738BD}">
      <dgm:prSet/>
      <dgm:spPr/>
      <dgm:t>
        <a:bodyPr rtlCol="0"/>
        <a:lstStyle/>
        <a:p>
          <a:pPr rtl="0"/>
          <a:endParaRPr lang="es-ES" sz="4000" noProof="1"/>
        </a:p>
      </dgm:t>
    </dgm:pt>
    <dgm:pt modelId="{07076A80-BF1A-4A31-9612-2DC93C15CE8D}" type="sibTrans" cxnId="{3CE090A0-12C1-4496-AFA5-7B8A87A738BD}">
      <dgm:prSet/>
      <dgm:spPr/>
      <dgm:t>
        <a:bodyPr rtlCol="0"/>
        <a:lstStyle/>
        <a:p>
          <a:pPr rtl="0"/>
          <a:endParaRPr lang="es-ES" sz="4000" noProof="1"/>
        </a:p>
      </dgm:t>
    </dgm:pt>
    <dgm:pt modelId="{FF45A4A7-DF1D-4716-8F58-4C1700C1870B}">
      <dgm:prSet custT="1"/>
      <dgm:spPr/>
      <dgm:t>
        <a:bodyPr/>
        <a:lstStyle/>
        <a:p>
          <a:r>
            <a:rPr lang="es-ES" sz="4000" dirty="0"/>
            <a:t>Para los anticuerpos </a:t>
          </a:r>
          <a:r>
            <a:rPr lang="es-ES" sz="4000" dirty="0" err="1"/>
            <a:t>aCL</a:t>
          </a:r>
          <a:r>
            <a:rPr lang="es-ES" sz="4000" dirty="0"/>
            <a:t> y aβ2GPI no existen interferencias con los </a:t>
          </a:r>
          <a:r>
            <a:rPr lang="es-ES" sz="3600" dirty="0"/>
            <a:t>anticoagulantes</a:t>
          </a:r>
          <a:r>
            <a:rPr lang="es-ES" sz="4000" dirty="0"/>
            <a:t> y es posible su repetición estando bajo anticoagulación. Pero en el caso de AL, si hay interferencias a nivel de medición en el laboratorio, su interpretación puede ser errónea en presencia de anticoagulantes.</a:t>
          </a:r>
        </a:p>
      </dgm:t>
    </dgm:pt>
    <dgm:pt modelId="{BD8F3031-A74B-4F08-88DE-643AFB4049A1}" type="parTrans" cxnId="{2591077D-E454-4E37-94CC-B38CD772DDB4}">
      <dgm:prSet/>
      <dgm:spPr/>
      <dgm:t>
        <a:bodyPr/>
        <a:lstStyle/>
        <a:p>
          <a:endParaRPr lang="es-ES" sz="4000"/>
        </a:p>
      </dgm:t>
    </dgm:pt>
    <dgm:pt modelId="{31F9C786-3AB7-4B97-84CA-A769010692F7}" type="sibTrans" cxnId="{2591077D-E454-4E37-94CC-B38CD772DDB4}">
      <dgm:prSet/>
      <dgm:spPr/>
      <dgm:t>
        <a:bodyPr/>
        <a:lstStyle/>
        <a:p>
          <a:endParaRPr lang="es-ES" sz="4000"/>
        </a:p>
      </dgm:t>
    </dgm:pt>
    <dgm:pt modelId="{8C74DD18-CF67-4B6E-972C-2C03ACB3E03F}">
      <dgm:prSet custT="1"/>
      <dgm:spPr/>
      <dgm:t>
        <a:bodyPr/>
        <a:lstStyle/>
        <a:p>
          <a:r>
            <a:rPr lang="es-ES" sz="4000" dirty="0"/>
            <a:t>Así impediremos que puedan interferir en los resultados</a:t>
          </a:r>
        </a:p>
      </dgm:t>
    </dgm:pt>
    <dgm:pt modelId="{49190DBC-E89B-4099-A828-480943E0E600}" type="parTrans" cxnId="{C8A72002-FAF0-4BEB-AB7F-6602D2CF3F02}">
      <dgm:prSet/>
      <dgm:spPr/>
      <dgm:t>
        <a:bodyPr/>
        <a:lstStyle/>
        <a:p>
          <a:endParaRPr lang="es-ES" sz="4000"/>
        </a:p>
      </dgm:t>
    </dgm:pt>
    <dgm:pt modelId="{D64F0E49-66B3-4363-9662-6EDF7F19BC22}" type="sibTrans" cxnId="{C8A72002-FAF0-4BEB-AB7F-6602D2CF3F02}">
      <dgm:prSet/>
      <dgm:spPr/>
      <dgm:t>
        <a:bodyPr/>
        <a:lstStyle/>
        <a:p>
          <a:endParaRPr lang="es-ES" sz="4000"/>
        </a:p>
      </dgm:t>
    </dgm:pt>
    <dgm:pt modelId="{776BD2E6-1B5E-4BE9-AAC1-4CEED9744987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S" sz="4000" dirty="0"/>
            <a:t>Suspender anticoagulante oral al menos 2 semanas</a:t>
          </a:r>
        </a:p>
      </dgm:t>
    </dgm:pt>
    <dgm:pt modelId="{3F952C15-5596-4EC4-AE4B-0F307B7147FA}" type="parTrans" cxnId="{90EE0192-79A3-4C18-ABB6-F7631795485A}">
      <dgm:prSet/>
      <dgm:spPr/>
      <dgm:t>
        <a:bodyPr/>
        <a:lstStyle/>
        <a:p>
          <a:endParaRPr lang="es-ES" sz="4000"/>
        </a:p>
      </dgm:t>
    </dgm:pt>
    <dgm:pt modelId="{70DCFD18-C7B1-4BA2-BEAD-A47BE2A0508F}" type="sibTrans" cxnId="{90EE0192-79A3-4C18-ABB6-F7631795485A}">
      <dgm:prSet/>
      <dgm:spPr/>
      <dgm:t>
        <a:bodyPr/>
        <a:lstStyle/>
        <a:p>
          <a:endParaRPr lang="es-ES" sz="4000"/>
        </a:p>
      </dgm:t>
    </dgm:pt>
    <dgm:pt modelId="{971107A6-A975-45B4-B3F3-8ABE47C567E9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S" sz="4000" dirty="0"/>
            <a:t>Indicar hora de administración de HBPM para que pasen 12 horas hasta la extracción. </a:t>
          </a:r>
        </a:p>
      </dgm:t>
    </dgm:pt>
    <dgm:pt modelId="{61EE0C9C-C835-4B58-B579-A6F00F69ECEE}" type="parTrans" cxnId="{16EC0B77-7979-45BA-A926-8BAEA0019626}">
      <dgm:prSet/>
      <dgm:spPr/>
      <dgm:t>
        <a:bodyPr/>
        <a:lstStyle/>
        <a:p>
          <a:endParaRPr lang="es-ES" sz="4000"/>
        </a:p>
      </dgm:t>
    </dgm:pt>
    <dgm:pt modelId="{627E61C5-6FE1-4149-BB65-06A4FB9201A8}" type="sibTrans" cxnId="{16EC0B77-7979-45BA-A926-8BAEA0019626}">
      <dgm:prSet/>
      <dgm:spPr/>
      <dgm:t>
        <a:bodyPr/>
        <a:lstStyle/>
        <a:p>
          <a:endParaRPr lang="es-ES" sz="4000"/>
        </a:p>
      </dgm:t>
    </dgm:pt>
    <dgm:pt modelId="{9BB4573C-CD91-4B32-AAC0-94CAF6380FF3}">
      <dgm:prSet custT="1"/>
      <dgm:spPr/>
      <dgm:t>
        <a:bodyPr/>
        <a:lstStyle/>
        <a:p>
          <a:pPr>
            <a:buFont typeface="Symbol" panose="05050102010706020507" pitchFamily="18" charset="2"/>
            <a:buChar char=""/>
          </a:pPr>
          <a:r>
            <a:rPr lang="es-ES" sz="4000" dirty="0"/>
            <a:t>Usar tubos de citrato y enviar rápido a laboratorio para su procesamiento.</a:t>
          </a:r>
        </a:p>
      </dgm:t>
    </dgm:pt>
    <dgm:pt modelId="{5CE0EEA1-4938-4FFA-8B29-2ECB79087977}" type="parTrans" cxnId="{7742BA3F-03FC-4C04-86C1-D578E927008D}">
      <dgm:prSet/>
      <dgm:spPr/>
      <dgm:t>
        <a:bodyPr/>
        <a:lstStyle/>
        <a:p>
          <a:endParaRPr lang="es-ES" sz="4000"/>
        </a:p>
      </dgm:t>
    </dgm:pt>
    <dgm:pt modelId="{CFDE4627-B8ED-46B9-BB37-04E66EFE4E19}" type="sibTrans" cxnId="{7742BA3F-03FC-4C04-86C1-D578E927008D}">
      <dgm:prSet/>
      <dgm:spPr/>
      <dgm:t>
        <a:bodyPr/>
        <a:lstStyle/>
        <a:p>
          <a:endParaRPr lang="es-ES" sz="4000"/>
        </a:p>
      </dgm:t>
    </dgm:pt>
    <dgm:pt modelId="{D0D12642-F6E7-4482-8193-FD73AD8E8F90}">
      <dgm:prSet custT="1"/>
      <dgm:spPr/>
      <dgm:t>
        <a:bodyPr/>
        <a:lstStyle/>
        <a:p>
          <a:r>
            <a:rPr lang="es-ES" sz="4000" dirty="0"/>
            <a:t>Promover </a:t>
          </a:r>
          <a:r>
            <a:rPr lang="es-ES" sz="3600" dirty="0"/>
            <a:t>hábitos</a:t>
          </a:r>
          <a:r>
            <a:rPr lang="es-ES" sz="4000" dirty="0"/>
            <a:t> saludables, ya que es muy importante controlar los FRCV, que pueden aumentar el riesgo de trombosis.</a:t>
          </a:r>
        </a:p>
      </dgm:t>
    </dgm:pt>
    <dgm:pt modelId="{B1F0C208-263A-4DDD-BAFD-A2032BE18819}" type="parTrans" cxnId="{7427E983-70D5-4C4A-B080-5F479C198BAB}">
      <dgm:prSet/>
      <dgm:spPr/>
      <dgm:t>
        <a:bodyPr/>
        <a:lstStyle/>
        <a:p>
          <a:endParaRPr lang="es-ES" sz="4000"/>
        </a:p>
      </dgm:t>
    </dgm:pt>
    <dgm:pt modelId="{6D309A2A-69C1-461C-88B2-344E62F854BD}" type="sibTrans" cxnId="{7427E983-70D5-4C4A-B080-5F479C198BAB}">
      <dgm:prSet/>
      <dgm:spPr/>
      <dgm:t>
        <a:bodyPr/>
        <a:lstStyle/>
        <a:p>
          <a:endParaRPr lang="es-ES" sz="4000"/>
        </a:p>
      </dgm:t>
    </dgm:pt>
    <dgm:pt modelId="{1890A4AF-216B-42EC-A0DE-F8BBC493003F}">
      <dgm:prSet custT="1"/>
      <dgm:spPr/>
      <dgm:t>
        <a:bodyPr/>
        <a:lstStyle/>
        <a:p>
          <a:r>
            <a:rPr lang="es-ES" sz="4000" dirty="0"/>
            <a:t>Ayudar a adaptare al tratamiento y a la enfermedad, buscando conseguir una vida lo mas normal posible.</a:t>
          </a:r>
        </a:p>
      </dgm:t>
    </dgm:pt>
    <dgm:pt modelId="{BB58EAB8-D4F4-4619-8D1A-0F15BBB2DF81}" type="parTrans" cxnId="{9CB117C4-5D3D-4D70-9E7D-71C9C26BBC70}">
      <dgm:prSet/>
      <dgm:spPr/>
      <dgm:t>
        <a:bodyPr/>
        <a:lstStyle/>
        <a:p>
          <a:endParaRPr lang="es-ES" sz="4000"/>
        </a:p>
      </dgm:t>
    </dgm:pt>
    <dgm:pt modelId="{26F6B700-DABD-48E9-84F2-1CA7DA09F84F}" type="sibTrans" cxnId="{9CB117C4-5D3D-4D70-9E7D-71C9C26BBC70}">
      <dgm:prSet/>
      <dgm:spPr/>
      <dgm:t>
        <a:bodyPr/>
        <a:lstStyle/>
        <a:p>
          <a:endParaRPr lang="es-ES" sz="4000"/>
        </a:p>
      </dgm:t>
    </dgm:pt>
    <dgm:pt modelId="{F3F0ECCB-7D7D-4640-B3BD-E75663ABF816}">
      <dgm:prSet custT="1"/>
      <dgm:spPr/>
      <dgm:t>
        <a:bodyPr/>
        <a:lstStyle/>
        <a:p>
          <a:r>
            <a:rPr lang="es-ES" sz="4000" dirty="0"/>
            <a:t>El paciente observa en la enfermería un trato más cercano y accesible</a:t>
          </a:r>
        </a:p>
      </dgm:t>
    </dgm:pt>
    <dgm:pt modelId="{4F512F4F-4CF3-4D76-B7B4-684180D11396}" type="parTrans" cxnId="{7781825E-C54B-49BF-B18E-821BD99D2C75}">
      <dgm:prSet/>
      <dgm:spPr/>
      <dgm:t>
        <a:bodyPr/>
        <a:lstStyle/>
        <a:p>
          <a:endParaRPr lang="es-ES" sz="4000"/>
        </a:p>
      </dgm:t>
    </dgm:pt>
    <dgm:pt modelId="{C89C8203-5CC0-4019-A64A-995C57E7F8CC}" type="sibTrans" cxnId="{7781825E-C54B-49BF-B18E-821BD99D2C75}">
      <dgm:prSet/>
      <dgm:spPr/>
      <dgm:t>
        <a:bodyPr/>
        <a:lstStyle/>
        <a:p>
          <a:endParaRPr lang="es-ES" sz="4000"/>
        </a:p>
      </dgm:t>
    </dgm:pt>
    <dgm:pt modelId="{7669722C-EBFB-4359-A3DC-F26AA4DE3D0B}" type="pres">
      <dgm:prSet presAssocID="{05317A65-8390-4E3C-8A24-9C1005BCEABA}" presName="Name0" presStyleCnt="0">
        <dgm:presLayoutVars>
          <dgm:dir/>
          <dgm:animLvl val="lvl"/>
          <dgm:resizeHandles val="exact"/>
        </dgm:presLayoutVars>
      </dgm:prSet>
      <dgm:spPr/>
    </dgm:pt>
    <dgm:pt modelId="{6B45933E-1C71-4F45-8854-14D402B21B3C}" type="pres">
      <dgm:prSet presAssocID="{01B965F8-E325-43B3-80B3-B9D1E0388BA4}" presName="compositeNode" presStyleCnt="0">
        <dgm:presLayoutVars>
          <dgm:bulletEnabled val="1"/>
        </dgm:presLayoutVars>
      </dgm:prSet>
      <dgm:spPr/>
    </dgm:pt>
    <dgm:pt modelId="{78047A25-37C6-420E-B51E-39F7BF6B43BC}" type="pres">
      <dgm:prSet presAssocID="{01B965F8-E325-43B3-80B3-B9D1E0388BA4}" presName="bgRect" presStyleLbl="node1" presStyleIdx="0" presStyleCnt="2" custScaleX="116479" custScaleY="100000"/>
      <dgm:spPr/>
    </dgm:pt>
    <dgm:pt modelId="{3DE27A02-E74D-427B-ADB3-A5EEAF34F319}" type="pres">
      <dgm:prSet presAssocID="{01B965F8-E325-43B3-80B3-B9D1E0388BA4}" presName="parentNode" presStyleLbl="node1" presStyleIdx="0" presStyleCnt="2">
        <dgm:presLayoutVars>
          <dgm:chMax val="0"/>
          <dgm:bulletEnabled val="1"/>
        </dgm:presLayoutVars>
      </dgm:prSet>
      <dgm:spPr/>
    </dgm:pt>
    <dgm:pt modelId="{5F7545AA-5AFA-4C18-904F-7E49C150A7CD}" type="pres">
      <dgm:prSet presAssocID="{01B965F8-E325-43B3-80B3-B9D1E0388BA4}" presName="childNode" presStyleLbl="node1" presStyleIdx="0" presStyleCnt="2">
        <dgm:presLayoutVars>
          <dgm:bulletEnabled val="1"/>
        </dgm:presLayoutVars>
      </dgm:prSet>
      <dgm:spPr/>
    </dgm:pt>
    <dgm:pt modelId="{78E67DB4-691C-4E91-B68A-D89DDB0ADC89}" type="pres">
      <dgm:prSet presAssocID="{D9FB109A-2592-4A30-94DA-80D89CA21E17}" presName="hSp" presStyleCnt="0"/>
      <dgm:spPr/>
    </dgm:pt>
    <dgm:pt modelId="{E7AFC8C7-2F11-47D8-9C5D-7EE21F3A6ADE}" type="pres">
      <dgm:prSet presAssocID="{D9FB109A-2592-4A30-94DA-80D89CA21E17}" presName="vProcSp" presStyleCnt="0"/>
      <dgm:spPr/>
    </dgm:pt>
    <dgm:pt modelId="{44DFDBBB-2449-4D0C-B699-4A181BCD9C56}" type="pres">
      <dgm:prSet presAssocID="{D9FB109A-2592-4A30-94DA-80D89CA21E17}" presName="vSp1" presStyleCnt="0"/>
      <dgm:spPr/>
    </dgm:pt>
    <dgm:pt modelId="{BC18B37E-64B8-4B71-977D-01C36C0D22C1}" type="pres">
      <dgm:prSet presAssocID="{D9FB109A-2592-4A30-94DA-80D89CA21E17}" presName="simulatedConn" presStyleLbl="solidFgAcc1" presStyleIdx="0" presStyleCnt="1"/>
      <dgm:spPr/>
    </dgm:pt>
    <dgm:pt modelId="{8AA64752-3107-491B-BC60-B6BD6D710740}" type="pres">
      <dgm:prSet presAssocID="{D9FB109A-2592-4A30-94DA-80D89CA21E17}" presName="vSp2" presStyleCnt="0"/>
      <dgm:spPr/>
    </dgm:pt>
    <dgm:pt modelId="{BFA22389-6BA0-4217-8E75-2AFF79AF8860}" type="pres">
      <dgm:prSet presAssocID="{D9FB109A-2592-4A30-94DA-80D89CA21E17}" presName="sibTrans" presStyleCnt="0"/>
      <dgm:spPr/>
    </dgm:pt>
    <dgm:pt modelId="{7320F7CF-EB54-40A6-B43B-7FCC4A3B3D45}" type="pres">
      <dgm:prSet presAssocID="{E1C50BCF-4341-4FE3-909A-A05E62610686}" presName="compositeNode" presStyleCnt="0">
        <dgm:presLayoutVars>
          <dgm:bulletEnabled val="1"/>
        </dgm:presLayoutVars>
      </dgm:prSet>
      <dgm:spPr/>
    </dgm:pt>
    <dgm:pt modelId="{C97DC8D3-3361-455D-84A1-8B591937AFEB}" type="pres">
      <dgm:prSet presAssocID="{E1C50BCF-4341-4FE3-909A-A05E62610686}" presName="bgRect" presStyleLbl="node1" presStyleIdx="1" presStyleCnt="2" custLinFactNeighborX="6040" custLinFactNeighborY="-621"/>
      <dgm:spPr/>
    </dgm:pt>
    <dgm:pt modelId="{CFD85688-A527-4E0C-B034-A070928763C7}" type="pres">
      <dgm:prSet presAssocID="{E1C50BCF-4341-4FE3-909A-A05E62610686}" presName="parentNode" presStyleLbl="node1" presStyleIdx="1" presStyleCnt="2">
        <dgm:presLayoutVars>
          <dgm:chMax val="0"/>
          <dgm:bulletEnabled val="1"/>
        </dgm:presLayoutVars>
      </dgm:prSet>
      <dgm:spPr/>
    </dgm:pt>
    <dgm:pt modelId="{98DD0EE8-2370-4C9B-AEDC-A355D3752AB4}" type="pres">
      <dgm:prSet presAssocID="{E1C50BCF-4341-4FE3-909A-A05E62610686}" presName="childNode" presStyleLbl="node1" presStyleIdx="1" presStyleCnt="2">
        <dgm:presLayoutVars>
          <dgm:bulletEnabled val="1"/>
        </dgm:presLayoutVars>
      </dgm:prSet>
      <dgm:spPr/>
    </dgm:pt>
  </dgm:ptLst>
  <dgm:cxnLst>
    <dgm:cxn modelId="{C8A72002-FAF0-4BEB-AB7F-6602D2CF3F02}" srcId="{01B965F8-E325-43B3-80B3-B9D1E0388BA4}" destId="{8C74DD18-CF67-4B6E-972C-2C03ACB3E03F}" srcOrd="2" destOrd="0" parTransId="{49190DBC-E89B-4099-A828-480943E0E600}" sibTransId="{D64F0E49-66B3-4363-9662-6EDF7F19BC22}"/>
    <dgm:cxn modelId="{965CC208-05FE-41E1-9461-9C182B72D975}" type="presOf" srcId="{05317A65-8390-4E3C-8A24-9C1005BCEABA}" destId="{7669722C-EBFB-4359-A3DC-F26AA4DE3D0B}" srcOrd="0" destOrd="0" presId="urn:microsoft.com/office/officeart/2005/8/layout/hProcess7"/>
    <dgm:cxn modelId="{3A9D0C09-7262-4955-94FC-096BAA49C323}" type="presOf" srcId="{01B965F8-E325-43B3-80B3-B9D1E0388BA4}" destId="{3DE27A02-E74D-427B-ADB3-A5EEAF34F319}" srcOrd="1" destOrd="0" presId="urn:microsoft.com/office/officeart/2005/8/layout/hProcess7"/>
    <dgm:cxn modelId="{5EF2A90A-474C-4FDB-8CE2-F0A274975EC6}" type="presOf" srcId="{971107A6-A975-45B4-B3F3-8ABE47C567E9}" destId="{5F7545AA-5AFA-4C18-904F-7E49C150A7CD}" srcOrd="0" destOrd="4" presId="urn:microsoft.com/office/officeart/2005/8/layout/hProcess7"/>
    <dgm:cxn modelId="{B75EC60F-F3A5-4BE4-8FF1-FC77AAE395A8}" type="presOf" srcId="{D0D12642-F6E7-4482-8193-FD73AD8E8F90}" destId="{98DD0EE8-2370-4C9B-AEDC-A355D3752AB4}" srcOrd="0" destOrd="1" presId="urn:microsoft.com/office/officeart/2005/8/layout/hProcess7"/>
    <dgm:cxn modelId="{7742BA3F-03FC-4C04-86C1-D578E927008D}" srcId="{8C74DD18-CF67-4B6E-972C-2C03ACB3E03F}" destId="{9BB4573C-CD91-4B32-AAC0-94CAF6380FF3}" srcOrd="2" destOrd="0" parTransId="{5CE0EEA1-4938-4FFA-8B29-2ECB79087977}" sibTransId="{CFDE4627-B8ED-46B9-BB37-04E66EFE4E19}"/>
    <dgm:cxn modelId="{7781825E-C54B-49BF-B18E-821BD99D2C75}" srcId="{E1C50BCF-4341-4FE3-909A-A05E62610686}" destId="{F3F0ECCB-7D7D-4640-B3BD-E75663ABF816}" srcOrd="3" destOrd="0" parTransId="{4F512F4F-4CF3-4D76-B7B4-684180D11396}" sibTransId="{C89C8203-5CC0-4019-A64A-995C57E7F8CC}"/>
    <dgm:cxn modelId="{4004504A-1AF8-47FB-A861-7E019B0B9452}" type="presOf" srcId="{01B965F8-E325-43B3-80B3-B9D1E0388BA4}" destId="{78047A25-37C6-420E-B51E-39F7BF6B43BC}" srcOrd="0" destOrd="0" presId="urn:microsoft.com/office/officeart/2005/8/layout/hProcess7"/>
    <dgm:cxn modelId="{A29F7173-5B8D-4AD8-9E55-AEA4B5CCF4BA}" type="presOf" srcId="{E1C50BCF-4341-4FE3-909A-A05E62610686}" destId="{C97DC8D3-3361-455D-84A1-8B591937AFEB}" srcOrd="0" destOrd="0" presId="urn:microsoft.com/office/officeart/2005/8/layout/hProcess7"/>
    <dgm:cxn modelId="{BD8BD775-640A-4AC7-8A7A-41D785DC8805}" type="presOf" srcId="{F3F0ECCB-7D7D-4640-B3BD-E75663ABF816}" destId="{98DD0EE8-2370-4C9B-AEDC-A355D3752AB4}" srcOrd="0" destOrd="3" presId="urn:microsoft.com/office/officeart/2005/8/layout/hProcess7"/>
    <dgm:cxn modelId="{16EC0B77-7979-45BA-A926-8BAEA0019626}" srcId="{8C74DD18-CF67-4B6E-972C-2C03ACB3E03F}" destId="{971107A6-A975-45B4-B3F3-8ABE47C567E9}" srcOrd="1" destOrd="0" parTransId="{61EE0C9C-C835-4B58-B579-A6F00F69ECEE}" sibTransId="{627E61C5-6FE1-4149-BB65-06A4FB9201A8}"/>
    <dgm:cxn modelId="{2591077D-E454-4E37-94CC-B38CD772DDB4}" srcId="{01B965F8-E325-43B3-80B3-B9D1E0388BA4}" destId="{FF45A4A7-DF1D-4716-8F58-4C1700C1870B}" srcOrd="1" destOrd="0" parTransId="{BD8F3031-A74B-4F08-88DE-643AFB4049A1}" sibTransId="{31F9C786-3AB7-4B97-84CA-A769010692F7}"/>
    <dgm:cxn modelId="{7427E983-70D5-4C4A-B080-5F479C198BAB}" srcId="{E1C50BCF-4341-4FE3-909A-A05E62610686}" destId="{D0D12642-F6E7-4482-8193-FD73AD8E8F90}" srcOrd="1" destOrd="0" parTransId="{B1F0C208-263A-4DDD-BAFD-A2032BE18819}" sibTransId="{6D309A2A-69C1-461C-88B2-344E62F854BD}"/>
    <dgm:cxn modelId="{AE30458B-DAD5-4515-A0A8-7AF405483E95}" srcId="{05317A65-8390-4E3C-8A24-9C1005BCEABA}" destId="{01B965F8-E325-43B3-80B3-B9D1E0388BA4}" srcOrd="0" destOrd="0" parTransId="{54BC3EB5-4779-4295-B263-A5EE4BC01C72}" sibTransId="{D9FB109A-2592-4A30-94DA-80D89CA21E17}"/>
    <dgm:cxn modelId="{90EE0192-79A3-4C18-ABB6-F7631795485A}" srcId="{8C74DD18-CF67-4B6E-972C-2C03ACB3E03F}" destId="{776BD2E6-1B5E-4BE9-AAC1-4CEED9744987}" srcOrd="0" destOrd="0" parTransId="{3F952C15-5596-4EC4-AE4B-0F307B7147FA}" sibTransId="{70DCFD18-C7B1-4BA2-BEAD-A47BE2A0508F}"/>
    <dgm:cxn modelId="{6F13279D-A922-412C-8788-E47279843F84}" type="presOf" srcId="{D456CB0D-7FD2-4EF8-BAE5-7BB68CBD569C}" destId="{5F7545AA-5AFA-4C18-904F-7E49C150A7CD}" srcOrd="0" destOrd="0" presId="urn:microsoft.com/office/officeart/2005/8/layout/hProcess7"/>
    <dgm:cxn modelId="{3CE090A0-12C1-4496-AFA5-7B8A87A738BD}" srcId="{E1C50BCF-4341-4FE3-909A-A05E62610686}" destId="{FEA0EDC1-022C-43AF-809A-43A91E8CBF17}" srcOrd="0" destOrd="0" parTransId="{559973B4-D0F4-4A49-A038-9D777A950745}" sibTransId="{07076A80-BF1A-4A31-9612-2DC93C15CE8D}"/>
    <dgm:cxn modelId="{98C8A3AF-9E8E-400E-8173-8CAE8F7D82F4}" type="presOf" srcId="{FEA0EDC1-022C-43AF-809A-43A91E8CBF17}" destId="{98DD0EE8-2370-4C9B-AEDC-A355D3752AB4}" srcOrd="0" destOrd="0" presId="urn:microsoft.com/office/officeart/2005/8/layout/hProcess7"/>
    <dgm:cxn modelId="{AC5900BD-8CEC-4A7E-9F34-5B73B10A55C0}" type="presOf" srcId="{776BD2E6-1B5E-4BE9-AAC1-4CEED9744987}" destId="{5F7545AA-5AFA-4C18-904F-7E49C150A7CD}" srcOrd="0" destOrd="3" presId="urn:microsoft.com/office/officeart/2005/8/layout/hProcess7"/>
    <dgm:cxn modelId="{DCC756BF-8846-411D-A43A-9DCD497855F5}" srcId="{01B965F8-E325-43B3-80B3-B9D1E0388BA4}" destId="{D456CB0D-7FD2-4EF8-BAE5-7BB68CBD569C}" srcOrd="0" destOrd="0" parTransId="{2CA6D229-346F-4A50-9D72-6871FD9014D2}" sibTransId="{89661896-A979-48DD-8B17-88222238DBD0}"/>
    <dgm:cxn modelId="{9CB117C4-5D3D-4D70-9E7D-71C9C26BBC70}" srcId="{E1C50BCF-4341-4FE3-909A-A05E62610686}" destId="{1890A4AF-216B-42EC-A0DE-F8BBC493003F}" srcOrd="2" destOrd="0" parTransId="{BB58EAB8-D4F4-4619-8D1A-0F15BBB2DF81}" sibTransId="{26F6B700-DABD-48E9-84F2-1CA7DA09F84F}"/>
    <dgm:cxn modelId="{D8D832D7-AB66-4B23-AF0C-1D6E065743D4}" type="presOf" srcId="{1890A4AF-216B-42EC-A0DE-F8BBC493003F}" destId="{98DD0EE8-2370-4C9B-AEDC-A355D3752AB4}" srcOrd="0" destOrd="2" presId="urn:microsoft.com/office/officeart/2005/8/layout/hProcess7"/>
    <dgm:cxn modelId="{C746E1DB-6C1C-4011-8F33-80397E2199E4}" srcId="{05317A65-8390-4E3C-8A24-9C1005BCEABA}" destId="{E1C50BCF-4341-4FE3-909A-A05E62610686}" srcOrd="1" destOrd="0" parTransId="{37287D1C-9A77-4D5F-9D2B-78D65EC7BE06}" sibTransId="{DA290AD4-4CCE-4E29-8FD8-F344753A610C}"/>
    <dgm:cxn modelId="{9DB522E3-0236-4C63-B19F-B461E56EEB00}" type="presOf" srcId="{FF45A4A7-DF1D-4716-8F58-4C1700C1870B}" destId="{5F7545AA-5AFA-4C18-904F-7E49C150A7CD}" srcOrd="0" destOrd="1" presId="urn:microsoft.com/office/officeart/2005/8/layout/hProcess7"/>
    <dgm:cxn modelId="{3358EEF7-9900-4CC1-B296-89E2E2FB5F86}" type="presOf" srcId="{9BB4573C-CD91-4B32-AAC0-94CAF6380FF3}" destId="{5F7545AA-5AFA-4C18-904F-7E49C150A7CD}" srcOrd="0" destOrd="5" presId="urn:microsoft.com/office/officeart/2005/8/layout/hProcess7"/>
    <dgm:cxn modelId="{E01392FA-F2A9-44A6-AFA2-E4C08AB9880A}" type="presOf" srcId="{8C74DD18-CF67-4B6E-972C-2C03ACB3E03F}" destId="{5F7545AA-5AFA-4C18-904F-7E49C150A7CD}" srcOrd="0" destOrd="2" presId="urn:microsoft.com/office/officeart/2005/8/layout/hProcess7"/>
    <dgm:cxn modelId="{2F56D8FF-C4E6-4C51-900B-423721301CB5}" type="presOf" srcId="{E1C50BCF-4341-4FE3-909A-A05E62610686}" destId="{CFD85688-A527-4E0C-B034-A070928763C7}" srcOrd="1" destOrd="0" presId="urn:microsoft.com/office/officeart/2005/8/layout/hProcess7"/>
    <dgm:cxn modelId="{ACCDF7D4-6F83-45C0-8FEA-3BB6D50D01F2}" type="presParOf" srcId="{7669722C-EBFB-4359-A3DC-F26AA4DE3D0B}" destId="{6B45933E-1C71-4F45-8854-14D402B21B3C}" srcOrd="0" destOrd="0" presId="urn:microsoft.com/office/officeart/2005/8/layout/hProcess7"/>
    <dgm:cxn modelId="{C7FD26C4-E77F-457A-BAA1-44DC35486961}" type="presParOf" srcId="{6B45933E-1C71-4F45-8854-14D402B21B3C}" destId="{78047A25-37C6-420E-B51E-39F7BF6B43BC}" srcOrd="0" destOrd="0" presId="urn:microsoft.com/office/officeart/2005/8/layout/hProcess7"/>
    <dgm:cxn modelId="{3683D3FF-28EC-4F26-AB9E-2862FA12A6C2}" type="presParOf" srcId="{6B45933E-1C71-4F45-8854-14D402B21B3C}" destId="{3DE27A02-E74D-427B-ADB3-A5EEAF34F319}" srcOrd="1" destOrd="0" presId="urn:microsoft.com/office/officeart/2005/8/layout/hProcess7"/>
    <dgm:cxn modelId="{B6CA3D8D-4B52-4C5C-AD62-7DF3F7D59317}" type="presParOf" srcId="{6B45933E-1C71-4F45-8854-14D402B21B3C}" destId="{5F7545AA-5AFA-4C18-904F-7E49C150A7CD}" srcOrd="2" destOrd="0" presId="urn:microsoft.com/office/officeart/2005/8/layout/hProcess7"/>
    <dgm:cxn modelId="{C78533FC-A3B3-487E-96E5-F90F746F7C90}" type="presParOf" srcId="{7669722C-EBFB-4359-A3DC-F26AA4DE3D0B}" destId="{78E67DB4-691C-4E91-B68A-D89DDB0ADC89}" srcOrd="1" destOrd="0" presId="urn:microsoft.com/office/officeart/2005/8/layout/hProcess7"/>
    <dgm:cxn modelId="{958906D9-363A-4815-95C6-2CC28F1B8FB3}" type="presParOf" srcId="{7669722C-EBFB-4359-A3DC-F26AA4DE3D0B}" destId="{E7AFC8C7-2F11-47D8-9C5D-7EE21F3A6ADE}" srcOrd="2" destOrd="0" presId="urn:microsoft.com/office/officeart/2005/8/layout/hProcess7"/>
    <dgm:cxn modelId="{ED6EEB4C-3CEA-4232-A572-621713E7AFB3}" type="presParOf" srcId="{E7AFC8C7-2F11-47D8-9C5D-7EE21F3A6ADE}" destId="{44DFDBBB-2449-4D0C-B699-4A181BCD9C56}" srcOrd="0" destOrd="0" presId="urn:microsoft.com/office/officeart/2005/8/layout/hProcess7"/>
    <dgm:cxn modelId="{262F1937-EBE2-405D-8980-3CCB8666AA14}" type="presParOf" srcId="{E7AFC8C7-2F11-47D8-9C5D-7EE21F3A6ADE}" destId="{BC18B37E-64B8-4B71-977D-01C36C0D22C1}" srcOrd="1" destOrd="0" presId="urn:microsoft.com/office/officeart/2005/8/layout/hProcess7"/>
    <dgm:cxn modelId="{2B7CF180-4878-4C12-99EA-CBA33F95A53C}" type="presParOf" srcId="{E7AFC8C7-2F11-47D8-9C5D-7EE21F3A6ADE}" destId="{8AA64752-3107-491B-BC60-B6BD6D710740}" srcOrd="2" destOrd="0" presId="urn:microsoft.com/office/officeart/2005/8/layout/hProcess7"/>
    <dgm:cxn modelId="{35EBC7E6-B3A8-43A9-95DC-CA8C3A843D22}" type="presParOf" srcId="{7669722C-EBFB-4359-A3DC-F26AA4DE3D0B}" destId="{BFA22389-6BA0-4217-8E75-2AFF79AF8860}" srcOrd="3" destOrd="0" presId="urn:microsoft.com/office/officeart/2005/8/layout/hProcess7"/>
    <dgm:cxn modelId="{1CA99203-284F-4FB9-9CBE-51C98086B753}" type="presParOf" srcId="{7669722C-EBFB-4359-A3DC-F26AA4DE3D0B}" destId="{7320F7CF-EB54-40A6-B43B-7FCC4A3B3D45}" srcOrd="4" destOrd="0" presId="urn:microsoft.com/office/officeart/2005/8/layout/hProcess7"/>
    <dgm:cxn modelId="{C3A1CB28-4902-4107-B64B-DF3969ABCCC2}" type="presParOf" srcId="{7320F7CF-EB54-40A6-B43B-7FCC4A3B3D45}" destId="{C97DC8D3-3361-455D-84A1-8B591937AFEB}" srcOrd="0" destOrd="0" presId="urn:microsoft.com/office/officeart/2005/8/layout/hProcess7"/>
    <dgm:cxn modelId="{D612A4C0-1319-4EC2-A504-D26ACAAB64AC}" type="presParOf" srcId="{7320F7CF-EB54-40A6-B43B-7FCC4A3B3D45}" destId="{CFD85688-A527-4E0C-B034-A070928763C7}" srcOrd="1" destOrd="0" presId="urn:microsoft.com/office/officeart/2005/8/layout/hProcess7"/>
    <dgm:cxn modelId="{3C2E6A25-B5D6-4B35-BFDD-4FB69E2A26AF}" type="presParOf" srcId="{7320F7CF-EB54-40A6-B43B-7FCC4A3B3D45}" destId="{98DD0EE8-2370-4C9B-AEDC-A355D3752AB4}" srcOrd="2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5317A65-8390-4E3C-8A24-9C1005BCEABA}" type="doc">
      <dgm:prSet loTypeId="urn:microsoft.com/office/officeart/2009/3/layout/StepUpProcess" loCatId="process" qsTypeId="urn:microsoft.com/office/officeart/2005/8/quickstyle/3d1" qsCatId="3D" csTypeId="urn:microsoft.com/office/officeart/2005/8/colors/colorful1" csCatId="colorful" phldr="1"/>
      <dgm:spPr/>
      <dgm:t>
        <a:bodyPr rtlCol="0"/>
        <a:lstStyle/>
        <a:p>
          <a:pPr rtl="0"/>
          <a:endParaRPr lang="en-US"/>
        </a:p>
      </dgm:t>
    </dgm:pt>
    <dgm:pt modelId="{D456CB0D-7FD2-4EF8-BAE5-7BB68CBD569C}">
      <dgm:prSet custT="1"/>
      <dgm:spPr/>
      <dgm:t>
        <a:bodyPr rtlCol="0"/>
        <a:lstStyle/>
        <a:p>
          <a:pPr rtl="0"/>
          <a:r>
            <a:rPr lang="es-ES" sz="3600" b="1" dirty="0"/>
            <a:t>Control exhaustivo del tratamiento anticoagulante</a:t>
          </a:r>
          <a:r>
            <a:rPr lang="es-ES" sz="3600" dirty="0"/>
            <a:t>, disminuyendo el tiempo entre controles, si fuera necesario.</a:t>
          </a:r>
          <a:endParaRPr lang="es-ES" sz="3600" noProof="1"/>
        </a:p>
      </dgm:t>
    </dgm:pt>
    <dgm:pt modelId="{2CA6D229-346F-4A50-9D72-6871FD9014D2}" type="parTrans" cxnId="{DCC756BF-8846-411D-A43A-9DCD497855F5}">
      <dgm:prSet/>
      <dgm:spPr/>
      <dgm:t>
        <a:bodyPr rtlCol="0"/>
        <a:lstStyle/>
        <a:p>
          <a:pPr rtl="0"/>
          <a:endParaRPr lang="es-ES" sz="3600" noProof="1"/>
        </a:p>
      </dgm:t>
    </dgm:pt>
    <dgm:pt modelId="{89661896-A979-48DD-8B17-88222238DBD0}" type="sibTrans" cxnId="{DCC756BF-8846-411D-A43A-9DCD497855F5}">
      <dgm:prSet/>
      <dgm:spPr/>
      <dgm:t>
        <a:bodyPr rtlCol="0"/>
        <a:lstStyle/>
        <a:p>
          <a:pPr rtl="0"/>
          <a:endParaRPr lang="es-ES" sz="3600" noProof="1"/>
        </a:p>
      </dgm:t>
    </dgm:pt>
    <dgm:pt modelId="{022A9CC9-DE66-45F5-BC7C-F82FCC7EA29A}">
      <dgm:prSet custT="1"/>
      <dgm:spPr/>
      <dgm:t>
        <a:bodyPr rtlCol="0"/>
        <a:lstStyle/>
        <a:p>
          <a:pPr rtl="0"/>
          <a:r>
            <a:rPr lang="es-ES" sz="3600" dirty="0"/>
            <a:t> Importante recordar que </a:t>
          </a:r>
          <a:r>
            <a:rPr lang="es-ES" sz="3600" b="1" dirty="0"/>
            <a:t>la determinación capilar no es lo mas adecuado en esta enfermedad</a:t>
          </a:r>
          <a:r>
            <a:rPr lang="es-ES" sz="3600" dirty="0"/>
            <a:t>, sino que debe hacerse determinación en sangre venosa.</a:t>
          </a:r>
          <a:endParaRPr lang="es-ES" sz="3600" noProof="1"/>
        </a:p>
      </dgm:t>
    </dgm:pt>
    <dgm:pt modelId="{226D4D88-ED77-4EAA-AB66-FF7829EF4692}" type="parTrans" cxnId="{76C2B31A-D28D-4419-9C6D-6AF2C31AACB5}">
      <dgm:prSet/>
      <dgm:spPr/>
      <dgm:t>
        <a:bodyPr rtlCol="0"/>
        <a:lstStyle/>
        <a:p>
          <a:pPr rtl="0"/>
          <a:endParaRPr lang="es-ES" sz="3600" noProof="1"/>
        </a:p>
      </dgm:t>
    </dgm:pt>
    <dgm:pt modelId="{6B616B54-4F7E-4C19-AB07-CF929DE0226E}" type="sibTrans" cxnId="{76C2B31A-D28D-4419-9C6D-6AF2C31AACB5}">
      <dgm:prSet/>
      <dgm:spPr/>
      <dgm:t>
        <a:bodyPr rtlCol="0"/>
        <a:lstStyle/>
        <a:p>
          <a:pPr rtl="0"/>
          <a:endParaRPr lang="es-ES" sz="3600" noProof="1"/>
        </a:p>
      </dgm:t>
    </dgm:pt>
    <dgm:pt modelId="{FEA0EDC1-022C-43AF-809A-43A91E8CBF17}">
      <dgm:prSet custT="1"/>
      <dgm:spPr/>
      <dgm:t>
        <a:bodyPr rtlCol="0"/>
        <a:lstStyle/>
        <a:p>
          <a:pPr rtl="0"/>
          <a:r>
            <a:rPr lang="es-ES" sz="3600" dirty="0"/>
            <a:t>Para poder hacerlo de manera capilar, deben hacerse varias determinaciones en sangre venosa y capilar y </a:t>
          </a:r>
          <a:r>
            <a:rPr lang="es-ES" sz="3600" b="1" dirty="0"/>
            <a:t>comprobar que no existen discrepancias </a:t>
          </a:r>
          <a:r>
            <a:rPr lang="es-ES" sz="3600" dirty="0"/>
            <a:t>y sólo en ese caso podrá hacerse sucesivamente en sangre capilar. </a:t>
          </a:r>
          <a:endParaRPr lang="es-ES" sz="3600" noProof="1"/>
        </a:p>
      </dgm:t>
    </dgm:pt>
    <dgm:pt modelId="{559973B4-D0F4-4A49-A038-9D777A950745}" type="parTrans" cxnId="{3CE090A0-12C1-4496-AFA5-7B8A87A738BD}">
      <dgm:prSet/>
      <dgm:spPr/>
      <dgm:t>
        <a:bodyPr rtlCol="0"/>
        <a:lstStyle/>
        <a:p>
          <a:pPr rtl="0"/>
          <a:endParaRPr lang="es-ES" sz="3600" noProof="1"/>
        </a:p>
      </dgm:t>
    </dgm:pt>
    <dgm:pt modelId="{07076A80-BF1A-4A31-9612-2DC93C15CE8D}" type="sibTrans" cxnId="{3CE090A0-12C1-4496-AFA5-7B8A87A738BD}">
      <dgm:prSet/>
      <dgm:spPr/>
      <dgm:t>
        <a:bodyPr rtlCol="0"/>
        <a:lstStyle/>
        <a:p>
          <a:pPr rtl="0"/>
          <a:endParaRPr lang="es-ES" sz="3600" noProof="1"/>
        </a:p>
      </dgm:t>
    </dgm:pt>
    <dgm:pt modelId="{91F41B41-45FE-4F45-A08C-9BBCC5AC8BE1}">
      <dgm:prSet custT="1"/>
      <dgm:spPr/>
      <dgm:t>
        <a:bodyPr/>
        <a:lstStyle/>
        <a:p>
          <a:r>
            <a:rPr lang="es-ES" sz="3600" dirty="0"/>
            <a:t>Se considerará incluso mantener un INR≥3.</a:t>
          </a:r>
          <a:endParaRPr lang="es-ES" sz="3600" noProof="1"/>
        </a:p>
      </dgm:t>
    </dgm:pt>
    <dgm:pt modelId="{B4501F09-F3A9-40F7-AAB3-FDEC7A3CEB3D}" type="parTrans" cxnId="{2AF3DB4D-035E-493F-BA9C-1971375BF2F6}">
      <dgm:prSet/>
      <dgm:spPr/>
      <dgm:t>
        <a:bodyPr/>
        <a:lstStyle/>
        <a:p>
          <a:endParaRPr lang="es-ES" sz="3600"/>
        </a:p>
      </dgm:t>
    </dgm:pt>
    <dgm:pt modelId="{B1F25FB9-02EE-48C4-B218-3B59E7D3895F}" type="sibTrans" cxnId="{2AF3DB4D-035E-493F-BA9C-1971375BF2F6}">
      <dgm:prSet/>
      <dgm:spPr/>
      <dgm:t>
        <a:bodyPr/>
        <a:lstStyle/>
        <a:p>
          <a:endParaRPr lang="es-ES" sz="3600"/>
        </a:p>
      </dgm:t>
    </dgm:pt>
    <dgm:pt modelId="{1EEA23AD-811A-466E-ABE5-9FB27BC77831}" type="pres">
      <dgm:prSet presAssocID="{05317A65-8390-4E3C-8A24-9C1005BCEABA}" presName="rootnode" presStyleCnt="0">
        <dgm:presLayoutVars>
          <dgm:chMax/>
          <dgm:chPref/>
          <dgm:dir/>
          <dgm:animLvl val="lvl"/>
        </dgm:presLayoutVars>
      </dgm:prSet>
      <dgm:spPr/>
    </dgm:pt>
    <dgm:pt modelId="{8BA5D38C-75F6-4F9D-A450-01F18DE5E55F}" type="pres">
      <dgm:prSet presAssocID="{D456CB0D-7FD2-4EF8-BAE5-7BB68CBD569C}" presName="composite" presStyleCnt="0"/>
      <dgm:spPr/>
    </dgm:pt>
    <dgm:pt modelId="{4070607A-F3E6-422D-BEED-B7CB099AACEA}" type="pres">
      <dgm:prSet presAssocID="{D456CB0D-7FD2-4EF8-BAE5-7BB68CBD569C}" presName="LShape" presStyleLbl="alignNode1" presStyleIdx="0" presStyleCnt="5"/>
      <dgm:spPr/>
    </dgm:pt>
    <dgm:pt modelId="{C801F2C9-1F0D-40DE-88FB-D15ACD7722EF}" type="pres">
      <dgm:prSet presAssocID="{D456CB0D-7FD2-4EF8-BAE5-7BB68CBD569C}" presName="ParentText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EE35CF52-8621-4F7D-A983-7D531C6676E7}" type="pres">
      <dgm:prSet presAssocID="{D456CB0D-7FD2-4EF8-BAE5-7BB68CBD569C}" presName="Triangle" presStyleLbl="alignNode1" presStyleIdx="1" presStyleCnt="5"/>
      <dgm:spPr/>
    </dgm:pt>
    <dgm:pt modelId="{88648E29-7BBB-4C65-A36D-B4C4AF103038}" type="pres">
      <dgm:prSet presAssocID="{89661896-A979-48DD-8B17-88222238DBD0}" presName="sibTrans" presStyleCnt="0"/>
      <dgm:spPr/>
    </dgm:pt>
    <dgm:pt modelId="{89B2CCFF-6083-4ECF-A0DB-F0ECD93D7344}" type="pres">
      <dgm:prSet presAssocID="{89661896-A979-48DD-8B17-88222238DBD0}" presName="space" presStyleCnt="0"/>
      <dgm:spPr/>
    </dgm:pt>
    <dgm:pt modelId="{0FD55228-F38B-441F-9F8B-B33D952F54B9}" type="pres">
      <dgm:prSet presAssocID="{022A9CC9-DE66-45F5-BC7C-F82FCC7EA29A}" presName="composite" presStyleCnt="0"/>
      <dgm:spPr/>
    </dgm:pt>
    <dgm:pt modelId="{27C37A61-BD82-4D3F-A160-417F62EF3038}" type="pres">
      <dgm:prSet presAssocID="{022A9CC9-DE66-45F5-BC7C-F82FCC7EA29A}" presName="LShape" presStyleLbl="alignNode1" presStyleIdx="2" presStyleCnt="5"/>
      <dgm:spPr/>
    </dgm:pt>
    <dgm:pt modelId="{AA62CA95-219B-4CAD-86B1-7535F4457EC2}" type="pres">
      <dgm:prSet presAssocID="{022A9CC9-DE66-45F5-BC7C-F82FCC7EA29A}" presName="ParentText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2F3A33E-C652-4952-A229-ED496C408741}" type="pres">
      <dgm:prSet presAssocID="{022A9CC9-DE66-45F5-BC7C-F82FCC7EA29A}" presName="Triangle" presStyleLbl="alignNode1" presStyleIdx="3" presStyleCnt="5"/>
      <dgm:spPr/>
    </dgm:pt>
    <dgm:pt modelId="{DB706962-6E66-421C-B033-F4F254BC69C0}" type="pres">
      <dgm:prSet presAssocID="{6B616B54-4F7E-4C19-AB07-CF929DE0226E}" presName="sibTrans" presStyleCnt="0"/>
      <dgm:spPr/>
    </dgm:pt>
    <dgm:pt modelId="{4A74E5E5-D79C-4B40-A894-FF58171C70C2}" type="pres">
      <dgm:prSet presAssocID="{6B616B54-4F7E-4C19-AB07-CF929DE0226E}" presName="space" presStyleCnt="0"/>
      <dgm:spPr/>
    </dgm:pt>
    <dgm:pt modelId="{83D0CBB8-7F25-48B6-A26B-6530FAE230E6}" type="pres">
      <dgm:prSet presAssocID="{FEA0EDC1-022C-43AF-809A-43A91E8CBF17}" presName="composite" presStyleCnt="0"/>
      <dgm:spPr/>
    </dgm:pt>
    <dgm:pt modelId="{39882675-4637-4945-A6E6-D707E309D931}" type="pres">
      <dgm:prSet presAssocID="{FEA0EDC1-022C-43AF-809A-43A91E8CBF17}" presName="LShape" presStyleLbl="alignNode1" presStyleIdx="4" presStyleCnt="5"/>
      <dgm:spPr/>
    </dgm:pt>
    <dgm:pt modelId="{10C4B971-AEC3-444D-B67B-F04E95E01D9A}" type="pres">
      <dgm:prSet presAssocID="{FEA0EDC1-022C-43AF-809A-43A91E8CBF17}" presName="ParentText" presStyleLbl="revTx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76C2B31A-D28D-4419-9C6D-6AF2C31AACB5}" srcId="{05317A65-8390-4E3C-8A24-9C1005BCEABA}" destId="{022A9CC9-DE66-45F5-BC7C-F82FCC7EA29A}" srcOrd="1" destOrd="0" parTransId="{226D4D88-ED77-4EAA-AB66-FF7829EF4692}" sibTransId="{6B616B54-4F7E-4C19-AB07-CF929DE0226E}"/>
    <dgm:cxn modelId="{4B726C1E-2D5B-4C03-BE86-1CEA33A926BC}" type="presOf" srcId="{022A9CC9-DE66-45F5-BC7C-F82FCC7EA29A}" destId="{AA62CA95-219B-4CAD-86B1-7535F4457EC2}" srcOrd="0" destOrd="0" presId="urn:microsoft.com/office/officeart/2009/3/layout/StepUpProcess"/>
    <dgm:cxn modelId="{2120DC3A-1D3A-4675-8D56-DB919BD3285F}" type="presOf" srcId="{D456CB0D-7FD2-4EF8-BAE5-7BB68CBD569C}" destId="{C801F2C9-1F0D-40DE-88FB-D15ACD7722EF}" srcOrd="0" destOrd="0" presId="urn:microsoft.com/office/officeart/2009/3/layout/StepUpProcess"/>
    <dgm:cxn modelId="{2AF3DB4D-035E-493F-BA9C-1971375BF2F6}" srcId="{D456CB0D-7FD2-4EF8-BAE5-7BB68CBD569C}" destId="{91F41B41-45FE-4F45-A08C-9BBCC5AC8BE1}" srcOrd="0" destOrd="0" parTransId="{B4501F09-F3A9-40F7-AAB3-FDEC7A3CEB3D}" sibTransId="{B1F25FB9-02EE-48C4-B218-3B59E7D3895F}"/>
    <dgm:cxn modelId="{F138E272-D384-4CF8-9955-8F141DE22A29}" type="presOf" srcId="{05317A65-8390-4E3C-8A24-9C1005BCEABA}" destId="{1EEA23AD-811A-466E-ABE5-9FB27BC77831}" srcOrd="0" destOrd="0" presId="urn:microsoft.com/office/officeart/2009/3/layout/StepUpProcess"/>
    <dgm:cxn modelId="{CE8DA895-9AA6-4052-8134-D1FB8F1E96D2}" type="presOf" srcId="{FEA0EDC1-022C-43AF-809A-43A91E8CBF17}" destId="{10C4B971-AEC3-444D-B67B-F04E95E01D9A}" srcOrd="0" destOrd="0" presId="urn:microsoft.com/office/officeart/2009/3/layout/StepUpProcess"/>
    <dgm:cxn modelId="{3CE090A0-12C1-4496-AFA5-7B8A87A738BD}" srcId="{05317A65-8390-4E3C-8A24-9C1005BCEABA}" destId="{FEA0EDC1-022C-43AF-809A-43A91E8CBF17}" srcOrd="2" destOrd="0" parTransId="{559973B4-D0F4-4A49-A038-9D777A950745}" sibTransId="{07076A80-BF1A-4A31-9612-2DC93C15CE8D}"/>
    <dgm:cxn modelId="{DCC756BF-8846-411D-A43A-9DCD497855F5}" srcId="{05317A65-8390-4E3C-8A24-9C1005BCEABA}" destId="{D456CB0D-7FD2-4EF8-BAE5-7BB68CBD569C}" srcOrd="0" destOrd="0" parTransId="{2CA6D229-346F-4A50-9D72-6871FD9014D2}" sibTransId="{89661896-A979-48DD-8B17-88222238DBD0}"/>
    <dgm:cxn modelId="{B1D2F7BF-1B9A-4F7B-A96D-65AD17DC9344}" type="presOf" srcId="{91F41B41-45FE-4F45-A08C-9BBCC5AC8BE1}" destId="{C801F2C9-1F0D-40DE-88FB-D15ACD7722EF}" srcOrd="0" destOrd="1" presId="urn:microsoft.com/office/officeart/2009/3/layout/StepUpProcess"/>
    <dgm:cxn modelId="{91C4CD4E-F4A5-4DDA-9CEC-08E7E6DEA92B}" type="presParOf" srcId="{1EEA23AD-811A-466E-ABE5-9FB27BC77831}" destId="{8BA5D38C-75F6-4F9D-A450-01F18DE5E55F}" srcOrd="0" destOrd="0" presId="urn:microsoft.com/office/officeart/2009/3/layout/StepUpProcess"/>
    <dgm:cxn modelId="{2F0B679D-50FD-4795-A21E-3E35A5FF88B3}" type="presParOf" srcId="{8BA5D38C-75F6-4F9D-A450-01F18DE5E55F}" destId="{4070607A-F3E6-422D-BEED-B7CB099AACEA}" srcOrd="0" destOrd="0" presId="urn:microsoft.com/office/officeart/2009/3/layout/StepUpProcess"/>
    <dgm:cxn modelId="{D98CC4F7-F1A2-4312-97C1-4F658E71F219}" type="presParOf" srcId="{8BA5D38C-75F6-4F9D-A450-01F18DE5E55F}" destId="{C801F2C9-1F0D-40DE-88FB-D15ACD7722EF}" srcOrd="1" destOrd="0" presId="urn:microsoft.com/office/officeart/2009/3/layout/StepUpProcess"/>
    <dgm:cxn modelId="{D9F094E2-4C50-44A9-9451-F3F67F516EF6}" type="presParOf" srcId="{8BA5D38C-75F6-4F9D-A450-01F18DE5E55F}" destId="{EE35CF52-8621-4F7D-A983-7D531C6676E7}" srcOrd="2" destOrd="0" presId="urn:microsoft.com/office/officeart/2009/3/layout/StepUpProcess"/>
    <dgm:cxn modelId="{852567C3-2772-4A59-BDC1-AF34A9333BAF}" type="presParOf" srcId="{1EEA23AD-811A-466E-ABE5-9FB27BC77831}" destId="{88648E29-7BBB-4C65-A36D-B4C4AF103038}" srcOrd="1" destOrd="0" presId="urn:microsoft.com/office/officeart/2009/3/layout/StepUpProcess"/>
    <dgm:cxn modelId="{E7E7E490-BD5C-47A1-A784-27785DC898A0}" type="presParOf" srcId="{88648E29-7BBB-4C65-A36D-B4C4AF103038}" destId="{89B2CCFF-6083-4ECF-A0DB-F0ECD93D7344}" srcOrd="0" destOrd="0" presId="urn:microsoft.com/office/officeart/2009/3/layout/StepUpProcess"/>
    <dgm:cxn modelId="{ED3D5384-BDA8-4359-A2F7-C84075E578D3}" type="presParOf" srcId="{1EEA23AD-811A-466E-ABE5-9FB27BC77831}" destId="{0FD55228-F38B-441F-9F8B-B33D952F54B9}" srcOrd="2" destOrd="0" presId="urn:microsoft.com/office/officeart/2009/3/layout/StepUpProcess"/>
    <dgm:cxn modelId="{2705E40B-4A58-410A-863A-D4907565785A}" type="presParOf" srcId="{0FD55228-F38B-441F-9F8B-B33D952F54B9}" destId="{27C37A61-BD82-4D3F-A160-417F62EF3038}" srcOrd="0" destOrd="0" presId="urn:microsoft.com/office/officeart/2009/3/layout/StepUpProcess"/>
    <dgm:cxn modelId="{340267FE-E3E7-4E92-BC7B-5830ECCDC836}" type="presParOf" srcId="{0FD55228-F38B-441F-9F8B-B33D952F54B9}" destId="{AA62CA95-219B-4CAD-86B1-7535F4457EC2}" srcOrd="1" destOrd="0" presId="urn:microsoft.com/office/officeart/2009/3/layout/StepUpProcess"/>
    <dgm:cxn modelId="{55BC21A1-EAB2-4E9F-9FFD-FC9D59D066D1}" type="presParOf" srcId="{0FD55228-F38B-441F-9F8B-B33D952F54B9}" destId="{82F3A33E-C652-4952-A229-ED496C408741}" srcOrd="2" destOrd="0" presId="urn:microsoft.com/office/officeart/2009/3/layout/StepUpProcess"/>
    <dgm:cxn modelId="{25450EFA-E1DE-4072-A30D-C71CED7500C1}" type="presParOf" srcId="{1EEA23AD-811A-466E-ABE5-9FB27BC77831}" destId="{DB706962-6E66-421C-B033-F4F254BC69C0}" srcOrd="3" destOrd="0" presId="urn:microsoft.com/office/officeart/2009/3/layout/StepUpProcess"/>
    <dgm:cxn modelId="{1044697A-26C8-4D4A-A54F-2B31FEF3711F}" type="presParOf" srcId="{DB706962-6E66-421C-B033-F4F254BC69C0}" destId="{4A74E5E5-D79C-4B40-A894-FF58171C70C2}" srcOrd="0" destOrd="0" presId="urn:microsoft.com/office/officeart/2009/3/layout/StepUpProcess"/>
    <dgm:cxn modelId="{994708AA-8C81-43EB-8AA2-ECC5B023CB7A}" type="presParOf" srcId="{1EEA23AD-811A-466E-ABE5-9FB27BC77831}" destId="{83D0CBB8-7F25-48B6-A26B-6530FAE230E6}" srcOrd="4" destOrd="0" presId="urn:microsoft.com/office/officeart/2009/3/layout/StepUpProcess"/>
    <dgm:cxn modelId="{F900BC58-191A-4F00-8B6E-FBF81F65F256}" type="presParOf" srcId="{83D0CBB8-7F25-48B6-A26B-6530FAE230E6}" destId="{39882675-4637-4945-A6E6-D707E309D931}" srcOrd="0" destOrd="0" presId="urn:microsoft.com/office/officeart/2009/3/layout/StepUpProcess"/>
    <dgm:cxn modelId="{7B2B4124-6551-4024-B2A5-BB1883F9DB25}" type="presParOf" srcId="{83D0CBB8-7F25-48B6-A26B-6530FAE230E6}" destId="{10C4B971-AEC3-444D-B67B-F04E95E01D9A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1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845A8-DD1B-4674-975B-BC1FB1EFBB4A}">
      <dsp:nvSpPr>
        <dsp:cNvPr id="0" name=""/>
        <dsp:cNvSpPr/>
      </dsp:nvSpPr>
      <dsp:spPr>
        <a:xfrm>
          <a:off x="837503" y="3158534"/>
          <a:ext cx="4287615" cy="1260002"/>
        </a:xfrm>
        <a:prstGeom prst="homePlate">
          <a:avLst>
            <a:gd name="adj" fmla="val 4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274320" rIns="274320" bIns="274320" numCol="1" spcCol="1270" rtlCol="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noProof="1"/>
            <a:t>DEFINICION</a:t>
          </a:r>
        </a:p>
      </dsp:txBody>
      <dsp:txXfrm>
        <a:off x="837503" y="3158534"/>
        <a:ext cx="4035615" cy="1260002"/>
      </dsp:txXfrm>
    </dsp:sp>
    <dsp:sp modelId="{6618B835-ADB2-48AA-B08B-7E51A8BB71CC}">
      <dsp:nvSpPr>
        <dsp:cNvPr id="0" name=""/>
        <dsp:cNvSpPr/>
      </dsp:nvSpPr>
      <dsp:spPr>
        <a:xfrm>
          <a:off x="3800" y="-523924"/>
          <a:ext cx="5955021" cy="3360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0040" rIns="0" bIns="320040" numCol="1" spcCol="1270" rtlCol="0" anchor="b" anchorCtr="1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El </a:t>
          </a:r>
          <a:r>
            <a:rPr lang="es-ES" sz="3600" b="1" kern="1200" dirty="0"/>
            <a:t>Síndrome antifosfolípido o </a:t>
          </a:r>
          <a:r>
            <a:rPr lang="es-ES" sz="3600" b="1" kern="1200" dirty="0" err="1"/>
            <a:t>fosfolipídico</a:t>
          </a:r>
          <a:r>
            <a:rPr lang="es-ES" sz="3600" kern="1200" dirty="0"/>
            <a:t>, también llamado enfermedad de Hugues, es una </a:t>
          </a:r>
          <a:r>
            <a:rPr lang="es-ES" sz="3600" b="1" kern="1200" dirty="0"/>
            <a:t>enfermedad autoinmune sistémica.</a:t>
          </a:r>
          <a:endParaRPr lang="es-ES" sz="3600" kern="1200" noProof="1"/>
        </a:p>
      </dsp:txBody>
      <dsp:txXfrm>
        <a:off x="3800" y="-523924"/>
        <a:ext cx="5955021" cy="3360006"/>
      </dsp:txXfrm>
    </dsp:sp>
    <dsp:sp modelId="{CB559D62-E50E-4D10-B1D5-B78374B1FD4A}">
      <dsp:nvSpPr>
        <dsp:cNvPr id="0" name=""/>
        <dsp:cNvSpPr/>
      </dsp:nvSpPr>
      <dsp:spPr>
        <a:xfrm rot="21574514">
          <a:off x="5125095" y="3782354"/>
          <a:ext cx="16674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7451" y="0"/>
              </a:lnTo>
            </a:path>
          </a:pathLst>
        </a:custGeom>
        <a:noFill/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6911DFBC-21CD-48DF-ABBF-FD9BC9C03CD5}">
      <dsp:nvSpPr>
        <dsp:cNvPr id="0" name=""/>
        <dsp:cNvSpPr/>
      </dsp:nvSpPr>
      <dsp:spPr>
        <a:xfrm>
          <a:off x="2981310" y="2411857"/>
          <a:ext cx="0" cy="1050001"/>
        </a:xfrm>
        <a:prstGeom prst="line">
          <a:avLst/>
        </a:prstGeom>
        <a:noFill/>
        <a:ln w="12700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6C9202C-A529-43CD-BF1A-EE0FA757CEC8}">
      <dsp:nvSpPr>
        <dsp:cNvPr id="0" name=""/>
        <dsp:cNvSpPr/>
      </dsp:nvSpPr>
      <dsp:spPr>
        <a:xfrm>
          <a:off x="2901502" y="2367306"/>
          <a:ext cx="159616" cy="210000"/>
        </a:xfrm>
        <a:prstGeom prst="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DE11A06-3DEF-486B-9673-4DC5E2D80D9C}">
      <dsp:nvSpPr>
        <dsp:cNvPr id="0" name=""/>
        <dsp:cNvSpPr/>
      </dsp:nvSpPr>
      <dsp:spPr>
        <a:xfrm>
          <a:off x="6792524" y="3146172"/>
          <a:ext cx="4287615" cy="1260002"/>
        </a:xfrm>
        <a:prstGeom prst="hexagon">
          <a:avLst>
            <a:gd name="adj" fmla="val 40000"/>
            <a:gd name="vf" fmla="val 1154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274320" rIns="274320" bIns="274320" numCol="1" spcCol="1270" rtlCol="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noProof="1"/>
            <a:t>CAUSAS</a:t>
          </a:r>
        </a:p>
      </dsp:txBody>
      <dsp:txXfrm>
        <a:off x="7317826" y="3300542"/>
        <a:ext cx="3237011" cy="951262"/>
      </dsp:txXfrm>
    </dsp:sp>
    <dsp:sp modelId="{821E9535-3955-41B1-B9EF-F7FB631B126B}">
      <dsp:nvSpPr>
        <dsp:cNvPr id="0" name=""/>
        <dsp:cNvSpPr/>
      </dsp:nvSpPr>
      <dsp:spPr>
        <a:xfrm>
          <a:off x="5958821" y="4728627"/>
          <a:ext cx="5955021" cy="3360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0040" rIns="0" bIns="320040" numCol="1" spcCol="1270" rtlCol="0" anchor="t" anchorCtr="1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 La fisiopatología no se conoce con precisión.</a:t>
          </a:r>
          <a:endParaRPr lang="es-ES" sz="3600" kern="1200" noProof="1"/>
        </a:p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noProof="1"/>
            <a:t>Es una enfermedad </a:t>
          </a:r>
          <a:r>
            <a:rPr lang="es-ES" sz="3600" b="1" kern="1200" noProof="1"/>
            <a:t>infradiagnosticada</a:t>
          </a:r>
          <a:r>
            <a:rPr lang="es-ES" sz="3600" kern="1200" noProof="1"/>
            <a:t>.</a:t>
          </a:r>
        </a:p>
      </dsp:txBody>
      <dsp:txXfrm>
        <a:off x="5958821" y="4728627"/>
        <a:ext cx="5955021" cy="3360006"/>
      </dsp:txXfrm>
    </dsp:sp>
    <dsp:sp modelId="{FF4C2F7C-ACD8-4135-B3F3-12B78B3A2A45}">
      <dsp:nvSpPr>
        <dsp:cNvPr id="0" name=""/>
        <dsp:cNvSpPr/>
      </dsp:nvSpPr>
      <dsp:spPr>
        <a:xfrm rot="25486">
          <a:off x="11080116" y="3782354"/>
          <a:ext cx="166745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667451" y="0"/>
              </a:lnTo>
            </a:path>
          </a:pathLst>
        </a:custGeom>
        <a:noFill/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3540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919D7F-7259-4E05-B342-1D05B9BCC6E9}">
      <dsp:nvSpPr>
        <dsp:cNvPr id="0" name=""/>
        <dsp:cNvSpPr/>
      </dsp:nvSpPr>
      <dsp:spPr>
        <a:xfrm>
          <a:off x="8936332" y="4102850"/>
          <a:ext cx="0" cy="1050001"/>
        </a:xfrm>
        <a:prstGeom prst="line">
          <a:avLst/>
        </a:prstGeom>
        <a:noFill/>
        <a:ln w="12700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022A5A-7BB5-4492-9E5F-DDE9380DBAFC}">
      <dsp:nvSpPr>
        <dsp:cNvPr id="0" name=""/>
        <dsp:cNvSpPr/>
      </dsp:nvSpPr>
      <dsp:spPr>
        <a:xfrm>
          <a:off x="8856523" y="4987402"/>
          <a:ext cx="159616" cy="210000"/>
        </a:xfrm>
        <a:prstGeom prst="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9221B5-6AB1-4227-A723-EA59CE02D603}">
      <dsp:nvSpPr>
        <dsp:cNvPr id="0" name=""/>
        <dsp:cNvSpPr/>
      </dsp:nvSpPr>
      <dsp:spPr>
        <a:xfrm rot="10800000">
          <a:off x="12747545" y="3158534"/>
          <a:ext cx="4287615" cy="1260002"/>
        </a:xfrm>
        <a:prstGeom prst="homePlate">
          <a:avLst>
            <a:gd name="adj" fmla="val 4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74320" tIns="274320" rIns="274320" bIns="274320" numCol="1" spcCol="1270" rtlCol="0" anchor="ctr" anchorCtr="0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noProof="1"/>
            <a:t>SINTOMAS</a:t>
          </a:r>
        </a:p>
      </dsp:txBody>
      <dsp:txXfrm rot="10800000">
        <a:off x="12999545" y="3158534"/>
        <a:ext cx="4035615" cy="1260002"/>
      </dsp:txXfrm>
    </dsp:sp>
    <dsp:sp modelId="{C3DB419D-F96C-4963-B206-13676A2943F3}">
      <dsp:nvSpPr>
        <dsp:cNvPr id="0" name=""/>
        <dsp:cNvSpPr/>
      </dsp:nvSpPr>
      <dsp:spPr>
        <a:xfrm>
          <a:off x="11913842" y="-523924"/>
          <a:ext cx="5955021" cy="336000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320040" rIns="0" bIns="320040" numCol="1" spcCol="1270" rtlCol="0" anchor="b" anchorCtr="1">
          <a:noAutofit/>
        </a:bodyPr>
        <a:lstStyle/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Se asocia con </a:t>
          </a:r>
          <a:r>
            <a:rPr lang="es-ES" sz="3600" b="1" kern="1200" dirty="0"/>
            <a:t>trombosis</a:t>
          </a:r>
          <a:r>
            <a:rPr lang="es-ES" sz="3600" kern="1200" dirty="0"/>
            <a:t> tanto </a:t>
          </a:r>
          <a:r>
            <a:rPr lang="es-ES" sz="3600" b="1" kern="1200" dirty="0"/>
            <a:t>venosas</a:t>
          </a:r>
          <a:r>
            <a:rPr lang="es-ES" sz="3600" kern="1200" dirty="0"/>
            <a:t> como </a:t>
          </a:r>
          <a:r>
            <a:rPr lang="es-ES" sz="3600" b="1" kern="1200" dirty="0"/>
            <a:t>arteriales</a:t>
          </a:r>
          <a:r>
            <a:rPr lang="es-ES" sz="3600" kern="1200" dirty="0"/>
            <a:t>, así como a </a:t>
          </a:r>
          <a:r>
            <a:rPr lang="es-ES" sz="3600" b="1" kern="1200" dirty="0"/>
            <a:t>pérdidas gestacionales</a:t>
          </a:r>
          <a:endParaRPr lang="es-ES" sz="3600" kern="1200" noProof="1"/>
        </a:p>
        <a:p>
          <a:pPr marL="0" lvl="0" indent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s-ES" sz="3600" kern="1200" noProof="1"/>
        </a:p>
      </dsp:txBody>
      <dsp:txXfrm>
        <a:off x="11913842" y="-523924"/>
        <a:ext cx="5955021" cy="3360006"/>
      </dsp:txXfrm>
    </dsp:sp>
    <dsp:sp modelId="{8A9E5CF4-2F25-4BBC-A950-02A60473523B}">
      <dsp:nvSpPr>
        <dsp:cNvPr id="0" name=""/>
        <dsp:cNvSpPr/>
      </dsp:nvSpPr>
      <dsp:spPr>
        <a:xfrm>
          <a:off x="14891353" y="2411857"/>
          <a:ext cx="0" cy="1050001"/>
        </a:xfrm>
        <a:prstGeom prst="line">
          <a:avLst/>
        </a:prstGeom>
        <a:noFill/>
        <a:ln w="12700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dash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12AB77-7E70-4914-B0FA-732E44234A07}">
      <dsp:nvSpPr>
        <dsp:cNvPr id="0" name=""/>
        <dsp:cNvSpPr/>
      </dsp:nvSpPr>
      <dsp:spPr>
        <a:xfrm>
          <a:off x="14811544" y="2367306"/>
          <a:ext cx="159616" cy="210000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047A25-37C6-420E-B51E-39F7BF6B43BC}">
      <dsp:nvSpPr>
        <dsp:cNvPr id="0" name=""/>
        <dsp:cNvSpPr/>
      </dsp:nvSpPr>
      <dsp:spPr>
        <a:xfrm>
          <a:off x="13313" y="0"/>
          <a:ext cx="13138888" cy="1120651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26314" rIns="293370" bIns="0" numCol="1" spcCol="1270" rtlCol="0" anchor="t" anchorCtr="0">
          <a:noAutofit/>
        </a:bodyPr>
        <a:lstStyle/>
        <a:p>
          <a:pPr marL="0" lvl="0" indent="0" algn="r" defTabSz="29337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600" kern="1200" noProof="1"/>
            <a:t>PREVIO AL DIAGNOSTICO</a:t>
          </a:r>
        </a:p>
      </dsp:txBody>
      <dsp:txXfrm rot="16200000">
        <a:off x="-3267467" y="3280781"/>
        <a:ext cx="9189339" cy="2627777"/>
      </dsp:txXfrm>
    </dsp:sp>
    <dsp:sp modelId="{5F7545AA-5AFA-4C18-904F-7E49C150A7CD}">
      <dsp:nvSpPr>
        <dsp:cNvPr id="0" name=""/>
        <dsp:cNvSpPr/>
      </dsp:nvSpPr>
      <dsp:spPr>
        <a:xfrm>
          <a:off x="2506325" y="0"/>
          <a:ext cx="9788472" cy="112065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0" bIns="0" numCol="1" spcCol="1270" rtlCol="0" anchor="t" anchorCtr="0">
          <a:noAutofit/>
        </a:bodyPr>
        <a:lstStyle/>
        <a:p>
          <a:pPr marL="0" lvl="0" indent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Participar en las pruebas diagnósticas que indique el </a:t>
          </a:r>
          <a:r>
            <a:rPr lang="es-ES" sz="3600" kern="1200" dirty="0"/>
            <a:t>hematólogo</a:t>
          </a:r>
          <a:r>
            <a:rPr lang="es-ES" sz="4000" kern="1200" dirty="0"/>
            <a:t> realizando las determinaciones de manera correcta:</a:t>
          </a:r>
          <a:endParaRPr lang="es-ES" sz="4000" kern="1200" noProof="1"/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Para los anticuerpos </a:t>
          </a:r>
          <a:r>
            <a:rPr lang="es-ES" sz="4000" kern="1200" dirty="0" err="1"/>
            <a:t>aCL</a:t>
          </a:r>
          <a:r>
            <a:rPr lang="es-ES" sz="4000" kern="1200" dirty="0"/>
            <a:t> y aβ2GPI no existen interferencias con los </a:t>
          </a:r>
          <a:r>
            <a:rPr lang="es-ES" sz="3600" kern="1200" dirty="0"/>
            <a:t>anticoagulantes</a:t>
          </a:r>
          <a:r>
            <a:rPr lang="es-ES" sz="4000" kern="1200" dirty="0"/>
            <a:t> y es posible su repetición estando bajo anticoagulación. Pero en el caso de AL, si hay interferencias a nivel de medición en el laboratorio, su interpretación puede ser errónea en presencia de anticoagulantes.</a:t>
          </a:r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Así impediremos que puedan interferir en los resultados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ES" sz="4000" kern="1200" dirty="0"/>
            <a:t>Suspender anticoagulante oral al menos 2 semanas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ES" sz="4000" kern="1200" dirty="0"/>
            <a:t>Indicar hora de administración de HBPM para que pasen 12 horas hasta la extracción. </a:t>
          </a:r>
        </a:p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Symbol" panose="05050102010706020507" pitchFamily="18" charset="2"/>
            <a:buChar char=""/>
          </a:pPr>
          <a:r>
            <a:rPr lang="es-ES" sz="4000" kern="1200" dirty="0"/>
            <a:t>Usar tubos de citrato y enviar rápido a laboratorio para su procesamiento.</a:t>
          </a:r>
        </a:p>
      </dsp:txBody>
      <dsp:txXfrm>
        <a:off x="2506325" y="0"/>
        <a:ext cx="9788472" cy="11206511"/>
      </dsp:txXfrm>
    </dsp:sp>
    <dsp:sp modelId="{C97DC8D3-3361-455D-84A1-8B591937AFEB}">
      <dsp:nvSpPr>
        <dsp:cNvPr id="0" name=""/>
        <dsp:cNvSpPr/>
      </dsp:nvSpPr>
      <dsp:spPr>
        <a:xfrm>
          <a:off x="13560317" y="0"/>
          <a:ext cx="11280049" cy="11206511"/>
        </a:xfrm>
        <a:prstGeom prst="roundRect">
          <a:avLst>
            <a:gd name="adj" fmla="val 5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246888" rIns="320040" bIns="0" numCol="1" spcCol="1270" rtlCol="0" anchor="t" anchorCtr="0">
          <a:noAutofit/>
        </a:bodyPr>
        <a:lstStyle/>
        <a:p>
          <a:pPr marL="0" lvl="0" indent="0" algn="r" defTabSz="32004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7200" kern="1200" noProof="1"/>
            <a:t>TRAS EL DIAGNOSTICO</a:t>
          </a:r>
        </a:p>
      </dsp:txBody>
      <dsp:txXfrm rot="16200000">
        <a:off x="10093652" y="3466664"/>
        <a:ext cx="9189339" cy="2256009"/>
      </dsp:txXfrm>
    </dsp:sp>
    <dsp:sp modelId="{BC18B37E-64B8-4B71-977D-01C36C0D22C1}">
      <dsp:nvSpPr>
        <dsp:cNvPr id="0" name=""/>
        <dsp:cNvSpPr/>
      </dsp:nvSpPr>
      <dsp:spPr>
        <a:xfrm rot="5400000">
          <a:off x="12780142" y="8758715"/>
          <a:ext cx="1646523" cy="1692007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DD0EE8-2370-4C9B-AEDC-A355D3752AB4}">
      <dsp:nvSpPr>
        <dsp:cNvPr id="0" name=""/>
        <dsp:cNvSpPr/>
      </dsp:nvSpPr>
      <dsp:spPr>
        <a:xfrm>
          <a:off x="15816327" y="0"/>
          <a:ext cx="8403636" cy="11206511"/>
        </a:xfrm>
        <a:prstGeom prst="rect">
          <a:avLst/>
        </a:prstGeom>
        <a:noFill/>
        <a:ln>
          <a:noFill/>
        </a:ln>
        <a:effectLst/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137160" rIns="0" bIns="0" numCol="1" spcCol="1270" rtlCol="0" anchor="t" anchorCtr="0">
          <a:noAutofit/>
        </a:bodyPr>
        <a:lstStyle/>
        <a:p>
          <a:pPr marL="0" lvl="0" indent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Apoyar al paciente durante los primeros días, ya que sufren un período de incertidumbre , y debemos saber solventar sus dudas y ayudarle a entender esta enfermedad.</a:t>
          </a:r>
          <a:endParaRPr lang="es-ES" sz="4000" kern="1200" noProof="1"/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Promover </a:t>
          </a:r>
          <a:r>
            <a:rPr lang="es-ES" sz="3600" kern="1200" dirty="0"/>
            <a:t>hábitos</a:t>
          </a:r>
          <a:r>
            <a:rPr lang="es-ES" sz="4000" kern="1200" dirty="0"/>
            <a:t> saludables, ya que es muy importante controlar los FRCV, que pueden aumentar el riesgo de trombosis.</a:t>
          </a:r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Ayudar a adaptare al tratamiento y a la enfermedad, buscando conseguir una vida lo mas normal posible.</a:t>
          </a:r>
        </a:p>
        <a:p>
          <a:pPr marL="0" lvl="0" indent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4000" kern="1200" dirty="0"/>
            <a:t>El paciente observa en la enfermería un trato más cercano y accesible</a:t>
          </a:r>
        </a:p>
      </dsp:txBody>
      <dsp:txXfrm>
        <a:off x="15816327" y="0"/>
        <a:ext cx="8403636" cy="112065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70607A-F3E6-422D-BEED-B7CB099AACEA}">
      <dsp:nvSpPr>
        <dsp:cNvPr id="0" name=""/>
        <dsp:cNvSpPr/>
      </dsp:nvSpPr>
      <dsp:spPr>
        <a:xfrm rot="5400000">
          <a:off x="5742028" y="1898285"/>
          <a:ext cx="3275569" cy="545047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801F2C9-1F0D-40DE-88FB-D15ACD7722EF}">
      <dsp:nvSpPr>
        <dsp:cNvPr id="0" name=""/>
        <dsp:cNvSpPr/>
      </dsp:nvSpPr>
      <dsp:spPr>
        <a:xfrm>
          <a:off x="5195254" y="3526803"/>
          <a:ext cx="4920718" cy="4313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rtlCol="0" anchor="t" anchorCtr="0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b="1" kern="1200" dirty="0"/>
            <a:t>Control exhaustivo del tratamiento anticoagulante</a:t>
          </a:r>
          <a:r>
            <a:rPr lang="es-ES" sz="3600" kern="1200" dirty="0"/>
            <a:t>, disminuyendo el tiempo entre controles, si fuera necesario.</a:t>
          </a:r>
          <a:endParaRPr lang="es-ES" sz="3600" kern="1200" noProof="1"/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ES" sz="3600" kern="1200" dirty="0"/>
            <a:t>Se considerará incluso mantener un INR≥3.</a:t>
          </a:r>
          <a:endParaRPr lang="es-ES" sz="3600" kern="1200" noProof="1"/>
        </a:p>
      </dsp:txBody>
      <dsp:txXfrm>
        <a:off x="5195254" y="3526803"/>
        <a:ext cx="4920718" cy="4313298"/>
      </dsp:txXfrm>
    </dsp:sp>
    <dsp:sp modelId="{EE35CF52-8621-4F7D-A983-7D531C6676E7}">
      <dsp:nvSpPr>
        <dsp:cNvPr id="0" name=""/>
        <dsp:cNvSpPr/>
      </dsp:nvSpPr>
      <dsp:spPr>
        <a:xfrm>
          <a:off x="9187535" y="1497015"/>
          <a:ext cx="928437" cy="9284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7C37A61-BD82-4D3F-A160-417F62EF3038}">
      <dsp:nvSpPr>
        <dsp:cNvPr id="0" name=""/>
        <dsp:cNvSpPr/>
      </dsp:nvSpPr>
      <dsp:spPr>
        <a:xfrm rot="5400000">
          <a:off x="11765949" y="407660"/>
          <a:ext cx="3275569" cy="545047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A62CA95-219B-4CAD-86B1-7535F4457EC2}">
      <dsp:nvSpPr>
        <dsp:cNvPr id="0" name=""/>
        <dsp:cNvSpPr/>
      </dsp:nvSpPr>
      <dsp:spPr>
        <a:xfrm>
          <a:off x="11219175" y="2036177"/>
          <a:ext cx="4920718" cy="4313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rtlCol="0" anchor="t" anchorCtr="0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 Importante recordar que </a:t>
          </a:r>
          <a:r>
            <a:rPr lang="es-ES" sz="3600" b="1" kern="1200" dirty="0"/>
            <a:t>la determinación capilar no es lo mas adecuado en esta enfermedad</a:t>
          </a:r>
          <a:r>
            <a:rPr lang="es-ES" sz="3600" kern="1200" dirty="0"/>
            <a:t>, sino que debe hacerse determinación en sangre venosa.</a:t>
          </a:r>
          <a:endParaRPr lang="es-ES" sz="3600" kern="1200" noProof="1"/>
        </a:p>
      </dsp:txBody>
      <dsp:txXfrm>
        <a:off x="11219175" y="2036177"/>
        <a:ext cx="4920718" cy="4313298"/>
      </dsp:txXfrm>
    </dsp:sp>
    <dsp:sp modelId="{82F3A33E-C652-4952-A229-ED496C408741}">
      <dsp:nvSpPr>
        <dsp:cNvPr id="0" name=""/>
        <dsp:cNvSpPr/>
      </dsp:nvSpPr>
      <dsp:spPr>
        <a:xfrm>
          <a:off x="15211456" y="6390"/>
          <a:ext cx="928437" cy="928437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9882675-4637-4945-A6E6-D707E309D931}">
      <dsp:nvSpPr>
        <dsp:cNvPr id="0" name=""/>
        <dsp:cNvSpPr/>
      </dsp:nvSpPr>
      <dsp:spPr>
        <a:xfrm rot="5400000">
          <a:off x="17789869" y="-1082964"/>
          <a:ext cx="3275569" cy="545047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0C4B971-AEC3-444D-B67B-F04E95E01D9A}">
      <dsp:nvSpPr>
        <dsp:cNvPr id="0" name=""/>
        <dsp:cNvSpPr/>
      </dsp:nvSpPr>
      <dsp:spPr>
        <a:xfrm>
          <a:off x="17243096" y="545552"/>
          <a:ext cx="4920718" cy="431329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rtlCol="0" anchor="t" anchorCtr="0">
          <a:noAutofit/>
        </a:bodyPr>
        <a:lstStyle/>
        <a:p>
          <a:pPr marL="0" lvl="0" indent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3600" kern="1200" dirty="0"/>
            <a:t>Para poder hacerlo de manera capilar, deben hacerse varias determinaciones en sangre venosa y capilar y </a:t>
          </a:r>
          <a:r>
            <a:rPr lang="es-ES" sz="3600" b="1" kern="1200" dirty="0"/>
            <a:t>comprobar que no existen discrepancias </a:t>
          </a:r>
          <a:r>
            <a:rPr lang="es-ES" sz="3600" kern="1200" dirty="0"/>
            <a:t>y sólo en ese caso podrá hacerse sucesivamente en sangre capilar. </a:t>
          </a:r>
          <a:endParaRPr lang="es-ES" sz="3600" kern="1200" noProof="1"/>
        </a:p>
      </dsp:txBody>
      <dsp:txXfrm>
        <a:off x="17243096" y="545552"/>
        <a:ext cx="4920718" cy="43132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HexagonTimeline">
  <dgm:title val="Escala de tiempo hexagonal"/>
  <dgm:desc val="Se usa para mostrar una lista de eventos en orden cronológico. Un cuadro invisible contiene la descripción mientras que la fecha se muestra en hexágonos, excepto el primer y último nodo, en los que se muestra la fecha en una forma principal. Puede mostrar una gran cantidad de texto con el formato de fecha de longitud media."/>
  <dgm:catLst>
    <dgm:cat type="timeline" pri="500"/>
    <dgm:cat type="process" pri="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animLvl val="lvl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1" val="20"/>
      <dgm:constr type="primFontSz" for="des" forName="Childtext1" val="20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w" for="ch" forName="spaceBetweenRectangles" refType="w" fact="0"/>
      <dgm:constr type="h" for="ch" forName="spaceBetweenRectangles" refType="h" fact="0"/>
      <dgm:constr type="primFontSz" for="des" forName="Parent1" op="equ"/>
      <dgm:constr type="primFontSz" for="des" forName="Childtext1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casesForSnakingLogic">
          <dgm:if name="Name7" axis="self" ptType="node" func="posOdd" op="equ" val="1">
            <dgm:constrLst>
              <dgm:constr type="w" for="ch" forName="Parent1" refType="w" fact="0.72"/>
              <dgm:constr type="ctrY" for="ch" forName="Parent1" refType="h" fact="0.5"/>
              <dgm:constr type="h" for="ch" forName="Parent1" refType="h" fact="0.12"/>
              <dgm:constr type="l" for="ch" forName="Parent1" refType="w" fact="0.14"/>
              <dgm:constr type="w" for="ch" forName="Childtext1" refType="w"/>
              <dgm:constr type="h" for="ch" forName="Childtext1" refType="h" fact="0.32"/>
              <dgm:constr type="t" for="ch" forName="Childtext1" refType="h" fact="0"/>
              <dgm:constr type="w" for="ch" forName="ConnectLine"/>
              <dgm:constr type="h" for="ch" forName="ConnectLine" refType="h" fact="0.1"/>
              <dgm:constr type="b" for="ch" forName="ConnectLine" refType="t" refFor="ch" refForName="Parent1"/>
              <dgm:constr type="ctrX" for="ch" forName="ConnectLine" refType="w" fact="0.5"/>
              <dgm:constr type="w" for="ch" forName="ConnectLineEnd" refType="h" fact="0.02"/>
              <dgm:constr type="h" for="ch" forName="ConnectLineEnd" refType="h" fact="0.02"/>
              <dgm:constr type="b" for="ch" forName="ConnectLineEnd" refType="t" refFor="ch" refForName="ConnectLine"/>
              <dgm:constr type="ctrX" for="ch" forName="ConnectLineEnd" refType="ctrX" refFor="ch" refForName="ConnectLine"/>
              <dgm:constr type="w" for="ch" forName="EmptyPane" refType="w"/>
              <dgm:constr type="b" for="ch" forName="EmptyPane" refType="h"/>
              <dgm:constr type="h" for="ch" forName="EmptyPane" refType="h" fact="0.44"/>
            </dgm:constrLst>
          </dgm:if>
          <dgm:else name="Name8">
            <dgm:constrLst>
              <dgm:constr type="w" for="ch" forName="Parent1" refType="w" fact="0.72"/>
              <dgm:constr type="ctrY" for="ch" forName="Parent1" refType="h" fact="0.5"/>
              <dgm:constr type="h" for="ch" forName="Parent1" refType="h" fact="0.12"/>
              <dgm:constr type="l" for="ch" forName="Parent1" refType="w" fact="0.14"/>
              <dgm:constr type="w" for="ch" forName="Childtext1" refType="w"/>
              <dgm:constr type="h" for="ch" forName="Childtext1" refType="h" fact="0.32"/>
              <dgm:constr type="b" for="ch" forName="Childtext1" refType="h"/>
              <dgm:constr type="w" for="ch" forName="ConnectLine"/>
              <dgm:constr type="h" for="ch" forName="ConnectLine" refType="h" fact="0.1"/>
              <dgm:constr type="t" for="ch" forName="ConnectLine" refType="b" refFor="ch" refForName="Parent1"/>
              <dgm:constr type="ctrX" for="ch" forName="ConnectLine" refType="w" fact="0.5"/>
              <dgm:constr type="w" for="ch" forName="ConnectLineEnd" refType="h" fact="0.02"/>
              <dgm:constr type="h" for="ch" forName="ConnectLineEnd" refType="h" fact="0.02"/>
              <dgm:constr type="t" for="ch" forName="ConnectLineEnd" refType="b" refFor="ch" refForName="ConnectLine"/>
              <dgm:constr type="ctrX" for="ch" forName="ConnectLineEnd" refType="ctrX" refFor="ch" refForName="ConnectLine"/>
              <dgm:constr type="w" for="ch" forName="EmptyPane" refType="w"/>
              <dgm:constr type="h" for="ch" forName="EmptyPane" refType="h" fact="0.44"/>
            </dgm:constrLst>
          </dgm:else>
        </dgm:choose>
        <dgm:layoutNode name="Parent1" styleLbl="alignNode1">
          <dgm:varLst>
            <dgm:chMax val="1"/>
            <dgm:chPref val="1"/>
            <dgm:bulletEnabled val="1"/>
          </dgm:varLst>
          <dgm:alg type="tx"/>
          <dgm:choose name="casesForFirstAndLastNode">
            <dgm:if name="startNode" axis="self" ptType="node" func="pos" op="equ" val="1">
              <dgm:choose name="removeLineWhenOnlyOneNode">
                <dgm:if name="ifOnlyOneNode" axis="followSib" ptType="node" func="cnt" op="equ" val="0">
                  <dgm:shape xmlns:r="http://schemas.openxmlformats.org/officeDocument/2006/relationships" type="rect" r:blip="">
                    <dgm:adjLst/>
                  </dgm:shape>
                </dgm:if>
                <dgm:else name="ifMoreThanOneNode">
                  <dgm:choose name="Name18">
                    <dgm:if name="Name19" func="var" arg="dir" op="equ" val="norm">
                      <dgm:shape xmlns:r="http://schemas.openxmlformats.org/officeDocument/2006/relationships" type="homePlate" r:blip="">
                        <dgm:adjLst>
                          <dgm:adj idx="1" val="0.4"/>
                        </dgm:adjLst>
                      </dgm:shape>
                    </dgm:if>
                    <dgm:else name="Name20">
                      <dgm:shape xmlns:r="http://schemas.openxmlformats.org/officeDocument/2006/relationships" rot="180" type="homePlate" r:blip="">
                        <dgm:adjLst>
                          <dgm:adj idx="1" val="0.4"/>
                        </dgm:adjLst>
                      </dgm:shape>
                    </dgm:else>
                  </dgm:choose>
                </dgm:else>
              </dgm:choose>
            </dgm:if>
            <dgm:else name="notStartNode">
              <dgm:choose name="Name22">
                <dgm:if name="Name23" axis="self" ptType="node" func="revPos" op="equ" val="1">
                  <dgm:choose name="Name24">
                    <dgm:if name="Name25" func="var" arg="dir" op="equ" val="norm">
                      <dgm:shape xmlns:r="http://schemas.openxmlformats.org/officeDocument/2006/relationships" rot="180" type="homePlate" r:blip="">
                        <dgm:adjLst>
                          <dgm:adj idx="1" val="0.4"/>
                        </dgm:adjLst>
                      </dgm:shape>
                    </dgm:if>
                    <dgm:else name="Name26">
                      <dgm:shape xmlns:r="http://schemas.openxmlformats.org/officeDocument/2006/relationships" type="homePlate" r:blip="">
                        <dgm:adjLst>
                          <dgm:adj idx="1" val="0.4"/>
                        </dgm:adjLst>
                      </dgm:shape>
                    </dgm:else>
                  </dgm:choose>
                </dgm:if>
                <dgm:else name="Name27">
                  <dgm:shape xmlns:r="http://schemas.openxmlformats.org/officeDocument/2006/relationships" type="hexagon" r:blip="">
                    <dgm:adjLst>
                      <dgm:adj idx="1" val="0.4"/>
                    </dgm:adjLst>
                  </dgm:shape>
                </dgm:else>
              </dgm:choose>
            </dgm:else>
          </dgm:choose>
          <dgm:presOf axis="self" ptType="node"/>
          <dgm:constrLst>
            <dgm:constr type="lMarg" refType="primFontSz" fact="0.6"/>
            <dgm:constr type="rMarg" refType="primFontSz" fact="0.6"/>
            <dgm:constr type="tMarg" refType="primFontSz" fact="0.6"/>
            <dgm:constr type="bMarg" refType="primFontSz" fact="0.6"/>
          </dgm:constrLst>
          <dgm:ruleLst>
            <dgm:rule type="primFontSz" val="11" fact="NaN" max="NaN"/>
          </dgm:ruleLst>
        </dgm:layoutNode>
        <dgm:layoutNode name="Childtext1" styleLbl="revTx" moveWith="Parent1">
          <dgm:varLst>
            <dgm:chMax val="0"/>
            <dgm:chPref val="0"/>
            <dgm:bulletEnabled/>
          </dgm:varLst>
          <dgm:choose name="casesForTxtDirLogic1">
            <dgm:if name="Name77" axis="self" ptType="node" func="posOdd" op="equ" val="1">
              <dgm:alg type="tx">
                <dgm:param type="txAnchorVert" val="b"/>
                <dgm:param type="txAnchorHorz" val="ctr"/>
                <dgm:param type="parTxRTLAlign" val="ctr"/>
                <dgm:param type="parTxLTRAlign" val="ctr"/>
              </dgm:alg>
            </dgm:if>
            <dgm:else name="Name88">
              <dgm:alg type="tx">
                <dgm:param type="txAnchorVert" val="t"/>
                <dgm:param type="txAnchorHorz" val="ctr"/>
                <dgm:param type="parTxRTLAlign" val="ctr"/>
                <dgm:param type="parTxLTRAlign" val="ctr"/>
              </dgm:alg>
            </dgm:else>
          </dgm:choose>
          <dgm:shape xmlns:r="http://schemas.openxmlformats.org/officeDocument/2006/relationships" type="rect" r:blip="">
            <dgm:adjLst/>
          </dgm:shape>
          <dgm:constrLst>
            <dgm:constr type="lMarg"/>
            <dgm:constr type="rMarg"/>
            <dgm:constr type="tMarg" refType="primFontSz" fact="0.7"/>
            <dgm:constr type="bMarg" refType="primFontSz" fact="0.7"/>
          </dgm:constrLst>
          <dgm:presOf axis="ch" ptType="node"/>
          <dgm:ruleLst>
            <dgm:rule type="primFontSz" val="11" fact="NaN" max="NaN"/>
          </dgm:ruleLst>
        </dgm:layoutNode>
        <dgm:layoutNode name="ConnectLine" styleLbl="sibTrans1D1" moveWith="Parent1">
          <dgm:alg type="sp"/>
          <dgm:shape xmlns:r="http://schemas.openxmlformats.org/officeDocument/2006/relationships" type="line" r:blip="">
            <dgm:adjLst/>
            <dgm:extLst>
              <a:ext uri="{B698B0E9-8C71-41B9-8309-B3DCBF30829C}">
                <dgm1612:spPr xmlns:dgm1612="http://schemas.microsoft.com/office/drawing/2016/12/diagram">
                  <a:ln w="12700">
                    <a:prstDash val="dash"/>
                  </a:ln>
                </dgm1612:spPr>
              </a:ext>
            </dgm:extLst>
          </dgm:shape>
          <dgm:presOf/>
          <dgm:constrLst/>
        </dgm:layoutNode>
        <dgm:layoutNode name="ConnectLineEnd" styleLbl="node1" moveWith="Parent1">
          <dgm:alg type="sp"/>
          <dgm:shape xmlns:r="http://schemas.openxmlformats.org/officeDocument/2006/relationships" type="rect" r:blip="">
            <dgm:adjLst/>
          </dgm:shape>
          <dgm:presOf/>
          <dgm:constrLst/>
        </dgm:layoutNode>
        <dgm:layoutNode name="EmptyPane" moveWith="Parent1">
          <dgm:alg type="sp"/>
          <dgm:shape xmlns:r="http://schemas.openxmlformats.org/officeDocument/2006/relationships" r:blip="">
            <dgm:adjLst/>
          </dgm:shape>
          <dgm:presOf/>
          <dgm:constrLst/>
        </dgm:layoutNode>
      </dgm:layoutNode>
      <dgm:forEach name="Name28" axis="followSib" ptType="sibTrans" cnt="1">
        <dgm:layoutNode name="spaceBetweenRectangles" styleLbl="fgAcc1">
          <dgm:alg type="conn">
            <dgm:param type="dim" val="1D"/>
            <dgm:param type="srcNode" val="Parent1"/>
            <dgm:param type="dstNode" val="Parent1"/>
            <dgm:param type="begPts" val="midR"/>
            <dgm:param type="endPts" val="midL"/>
            <dgm:param type="endSty" val="noArr"/>
          </dgm:alg>
          <dgm:shape xmlns:r="http://schemas.openxmlformats.org/officeDocument/2006/relationships" type="conn" r:blip="" zOrderOff="-2">
            <dgm:adjLst/>
          </dgm:shape>
          <dgm:presOf/>
          <dgm:constrLst>
            <dgm:constr type="connDist"/>
            <dgm:constr type="begPad"/>
            <dgm:constr type="endPad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60032" y="5891626"/>
            <a:ext cx="24480361" cy="12533242"/>
          </a:xfrm>
        </p:spPr>
        <p:txBody>
          <a:bodyPr anchor="b"/>
          <a:lstStyle>
            <a:lvl1pPr algn="ctr"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00053" y="18908198"/>
            <a:ext cx="21600319" cy="8691601"/>
          </a:xfrm>
        </p:spPr>
        <p:txBody>
          <a:bodyPr/>
          <a:lstStyle>
            <a:lvl1pPr marL="0" indent="0" algn="ctr">
              <a:buNone/>
              <a:defRPr sz="7559"/>
            </a:lvl1pPr>
            <a:lvl2pPr marL="1440043" indent="0" algn="ctr">
              <a:buNone/>
              <a:defRPr sz="6299"/>
            </a:lvl2pPr>
            <a:lvl3pPr marL="2880086" indent="0" algn="ctr">
              <a:buNone/>
              <a:defRPr sz="5669"/>
            </a:lvl3pPr>
            <a:lvl4pPr marL="4320129" indent="0" algn="ctr">
              <a:buNone/>
              <a:defRPr sz="5040"/>
            </a:lvl4pPr>
            <a:lvl5pPr marL="5760171" indent="0" algn="ctr">
              <a:buNone/>
              <a:defRPr sz="5040"/>
            </a:lvl5pPr>
            <a:lvl6pPr marL="7200214" indent="0" algn="ctr">
              <a:buNone/>
              <a:defRPr sz="5040"/>
            </a:lvl6pPr>
            <a:lvl7pPr marL="8640257" indent="0" algn="ctr">
              <a:buNone/>
              <a:defRPr sz="5040"/>
            </a:lvl7pPr>
            <a:lvl8pPr marL="10080300" indent="0" algn="ctr">
              <a:buNone/>
              <a:defRPr sz="5040"/>
            </a:lvl8pPr>
            <a:lvl9pPr marL="11520343" indent="0" algn="ctr">
              <a:buNone/>
              <a:defRPr sz="504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6370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03373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610306" y="1916653"/>
            <a:ext cx="6210092" cy="30508114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0031" y="1916653"/>
            <a:ext cx="18270270" cy="30508114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194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996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5030" y="8974945"/>
            <a:ext cx="24840367" cy="14974888"/>
          </a:xfrm>
        </p:spPr>
        <p:txBody>
          <a:bodyPr anchor="b"/>
          <a:lstStyle>
            <a:lvl1pPr>
              <a:defRPr sz="18898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65030" y="24091502"/>
            <a:ext cx="24840367" cy="7874940"/>
          </a:xfrm>
        </p:spPr>
        <p:txBody>
          <a:bodyPr/>
          <a:lstStyle>
            <a:lvl1pPr marL="0" indent="0">
              <a:buNone/>
              <a:defRPr sz="7559">
                <a:solidFill>
                  <a:schemeClr val="tx1"/>
                </a:solidFill>
              </a:defRPr>
            </a:lvl1pPr>
            <a:lvl2pPr marL="1440043" indent="0">
              <a:buNone/>
              <a:defRPr sz="6299">
                <a:solidFill>
                  <a:schemeClr val="tx1">
                    <a:tint val="75000"/>
                  </a:schemeClr>
                </a:solidFill>
              </a:defRPr>
            </a:lvl2pPr>
            <a:lvl3pPr marL="2880086" indent="0">
              <a:buNone/>
              <a:defRPr sz="5669">
                <a:solidFill>
                  <a:schemeClr val="tx1">
                    <a:tint val="75000"/>
                  </a:schemeClr>
                </a:solidFill>
              </a:defRPr>
            </a:lvl3pPr>
            <a:lvl4pPr marL="4320129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4pPr>
            <a:lvl5pPr marL="5760171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5pPr>
            <a:lvl6pPr marL="7200214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6pPr>
            <a:lvl7pPr marL="8640257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7pPr>
            <a:lvl8pPr marL="10080300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8pPr>
            <a:lvl9pPr marL="11520343" indent="0">
              <a:buNone/>
              <a:defRPr sz="50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07572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0029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580215" y="9583264"/>
            <a:ext cx="12240181" cy="22841503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8844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1916661"/>
            <a:ext cx="24840367" cy="695828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3784" y="8824938"/>
            <a:ext cx="12183928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83784" y="13149904"/>
            <a:ext cx="12183928" cy="1934152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4580217" y="8824938"/>
            <a:ext cx="12243932" cy="4324966"/>
          </a:xfrm>
        </p:spPr>
        <p:txBody>
          <a:bodyPr anchor="b"/>
          <a:lstStyle>
            <a:lvl1pPr marL="0" indent="0">
              <a:buNone/>
              <a:defRPr sz="7559" b="1"/>
            </a:lvl1pPr>
            <a:lvl2pPr marL="1440043" indent="0">
              <a:buNone/>
              <a:defRPr sz="6299" b="1"/>
            </a:lvl2pPr>
            <a:lvl3pPr marL="2880086" indent="0">
              <a:buNone/>
              <a:defRPr sz="5669" b="1"/>
            </a:lvl3pPr>
            <a:lvl4pPr marL="4320129" indent="0">
              <a:buNone/>
              <a:defRPr sz="5040" b="1"/>
            </a:lvl4pPr>
            <a:lvl5pPr marL="5760171" indent="0">
              <a:buNone/>
              <a:defRPr sz="5040" b="1"/>
            </a:lvl5pPr>
            <a:lvl6pPr marL="7200214" indent="0">
              <a:buNone/>
              <a:defRPr sz="5040" b="1"/>
            </a:lvl6pPr>
            <a:lvl7pPr marL="8640257" indent="0">
              <a:buNone/>
              <a:defRPr sz="5040" b="1"/>
            </a:lvl7pPr>
            <a:lvl8pPr marL="10080300" indent="0">
              <a:buNone/>
              <a:defRPr sz="5040" b="1"/>
            </a:lvl8pPr>
            <a:lvl9pPr marL="11520343" indent="0">
              <a:buNone/>
              <a:defRPr sz="504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4580217" y="13149904"/>
            <a:ext cx="12243932" cy="19341529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177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9193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28619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243932" y="5183304"/>
            <a:ext cx="14580215" cy="25583147"/>
          </a:xfrm>
        </p:spPr>
        <p:txBody>
          <a:bodyPr/>
          <a:lstStyle>
            <a:lvl1pPr>
              <a:defRPr sz="10079"/>
            </a:lvl1pPr>
            <a:lvl2pPr>
              <a:defRPr sz="8819"/>
            </a:lvl2pPr>
            <a:lvl3pPr>
              <a:defRPr sz="7559"/>
            </a:lvl3pPr>
            <a:lvl4pPr>
              <a:defRPr sz="6299"/>
            </a:lvl4pPr>
            <a:lvl5pPr>
              <a:defRPr sz="6299"/>
            </a:lvl5pPr>
            <a:lvl6pPr>
              <a:defRPr sz="6299"/>
            </a:lvl6pPr>
            <a:lvl7pPr>
              <a:defRPr sz="6299"/>
            </a:lvl7pPr>
            <a:lvl8pPr>
              <a:defRPr sz="6299"/>
            </a:lvl8pPr>
            <a:lvl9pPr>
              <a:defRPr sz="6299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5152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3780" y="2399982"/>
            <a:ext cx="9288887" cy="8399939"/>
          </a:xfrm>
        </p:spPr>
        <p:txBody>
          <a:bodyPr anchor="b"/>
          <a:lstStyle>
            <a:lvl1pPr>
              <a:defRPr sz="1007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243932" y="5183304"/>
            <a:ext cx="14580215" cy="25583147"/>
          </a:xfrm>
        </p:spPr>
        <p:txBody>
          <a:bodyPr anchor="t"/>
          <a:lstStyle>
            <a:lvl1pPr marL="0" indent="0">
              <a:buNone/>
              <a:defRPr sz="10079"/>
            </a:lvl1pPr>
            <a:lvl2pPr marL="1440043" indent="0">
              <a:buNone/>
              <a:defRPr sz="8819"/>
            </a:lvl2pPr>
            <a:lvl3pPr marL="2880086" indent="0">
              <a:buNone/>
              <a:defRPr sz="7559"/>
            </a:lvl3pPr>
            <a:lvl4pPr marL="4320129" indent="0">
              <a:buNone/>
              <a:defRPr sz="6299"/>
            </a:lvl4pPr>
            <a:lvl5pPr marL="5760171" indent="0">
              <a:buNone/>
              <a:defRPr sz="6299"/>
            </a:lvl5pPr>
            <a:lvl6pPr marL="7200214" indent="0">
              <a:buNone/>
              <a:defRPr sz="6299"/>
            </a:lvl6pPr>
            <a:lvl7pPr marL="8640257" indent="0">
              <a:buNone/>
              <a:defRPr sz="6299"/>
            </a:lvl7pPr>
            <a:lvl8pPr marL="10080300" indent="0">
              <a:buNone/>
              <a:defRPr sz="6299"/>
            </a:lvl8pPr>
            <a:lvl9pPr marL="11520343" indent="0">
              <a:buNone/>
              <a:defRPr sz="6299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3780" y="10799922"/>
            <a:ext cx="9288887" cy="20008190"/>
          </a:xfrm>
        </p:spPr>
        <p:txBody>
          <a:bodyPr/>
          <a:lstStyle>
            <a:lvl1pPr marL="0" indent="0">
              <a:buNone/>
              <a:defRPr sz="5040"/>
            </a:lvl1pPr>
            <a:lvl2pPr marL="1440043" indent="0">
              <a:buNone/>
              <a:defRPr sz="4410"/>
            </a:lvl2pPr>
            <a:lvl3pPr marL="2880086" indent="0">
              <a:buNone/>
              <a:defRPr sz="3780"/>
            </a:lvl3pPr>
            <a:lvl4pPr marL="4320129" indent="0">
              <a:buNone/>
              <a:defRPr sz="3150"/>
            </a:lvl4pPr>
            <a:lvl5pPr marL="5760171" indent="0">
              <a:buNone/>
              <a:defRPr sz="3150"/>
            </a:lvl5pPr>
            <a:lvl6pPr marL="7200214" indent="0">
              <a:buNone/>
              <a:defRPr sz="3150"/>
            </a:lvl6pPr>
            <a:lvl7pPr marL="8640257" indent="0">
              <a:buNone/>
              <a:defRPr sz="3150"/>
            </a:lvl7pPr>
            <a:lvl8pPr marL="10080300" indent="0">
              <a:buNone/>
              <a:defRPr sz="3150"/>
            </a:lvl8pPr>
            <a:lvl9pPr marL="11520343" indent="0">
              <a:buNone/>
              <a:defRPr sz="315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37005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0029" y="1916661"/>
            <a:ext cx="24840367" cy="69582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0029" y="9583264"/>
            <a:ext cx="24840367" cy="228415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80029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37401-3723-466C-9149-BEEDB2EE87F7}" type="datetimeFigureOut">
              <a:rPr lang="es-ES" smtClean="0"/>
              <a:t>30/08/2023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40141" y="33366432"/>
            <a:ext cx="9720143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0340300" y="33366432"/>
            <a:ext cx="6480096" cy="1916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7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0F5087-8506-43E6-BAA2-DDA5BB7F041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78062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2880086" rtl="0" eaLnBrk="1" latinLnBrk="0" hangingPunct="1">
        <a:lnSpc>
          <a:spcPct val="90000"/>
        </a:lnSpc>
        <a:spcBef>
          <a:spcPct val="0"/>
        </a:spcBef>
        <a:buNone/>
        <a:defRPr sz="1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20021" indent="-720021" algn="l" defTabSz="2880086" rtl="0" eaLnBrk="1" latinLnBrk="0" hangingPunct="1">
        <a:lnSpc>
          <a:spcPct val="90000"/>
        </a:lnSpc>
        <a:spcBef>
          <a:spcPts val="3150"/>
        </a:spcBef>
        <a:buFont typeface="Arial" panose="020B0604020202020204" pitchFamily="34" charset="0"/>
        <a:buChar char="•"/>
        <a:defRPr sz="8819" kern="1200">
          <a:solidFill>
            <a:schemeClr val="tx1"/>
          </a:solidFill>
          <a:latin typeface="+mn-lt"/>
          <a:ea typeface="+mn-ea"/>
          <a:cs typeface="+mn-cs"/>
        </a:defRPr>
      </a:lvl1pPr>
      <a:lvl2pPr marL="21600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7559" kern="1200">
          <a:solidFill>
            <a:schemeClr val="tx1"/>
          </a:solidFill>
          <a:latin typeface="+mn-lt"/>
          <a:ea typeface="+mn-ea"/>
          <a:cs typeface="+mn-cs"/>
        </a:defRPr>
      </a:lvl2pPr>
      <a:lvl3pPr marL="3600107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6299" kern="1200">
          <a:solidFill>
            <a:schemeClr val="tx1"/>
          </a:solidFill>
          <a:latin typeface="+mn-lt"/>
          <a:ea typeface="+mn-ea"/>
          <a:cs typeface="+mn-cs"/>
        </a:defRPr>
      </a:lvl3pPr>
      <a:lvl4pPr marL="5040150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6480193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920236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9360278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800321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2240364" indent="-720021" algn="l" defTabSz="2880086" rtl="0" eaLnBrk="1" latinLnBrk="0" hangingPunct="1">
        <a:lnSpc>
          <a:spcPct val="90000"/>
        </a:lnSpc>
        <a:spcBef>
          <a:spcPts val="1575"/>
        </a:spcBef>
        <a:buFont typeface="Arial" panose="020B0604020202020204" pitchFamily="34" charset="0"/>
        <a:buChar char="•"/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1pPr>
      <a:lvl2pPr marL="14400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2pPr>
      <a:lvl3pPr marL="2880086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3pPr>
      <a:lvl4pPr marL="4320129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4pPr>
      <a:lvl5pPr marL="5760171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5pPr>
      <a:lvl6pPr marL="7200214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6pPr>
      <a:lvl7pPr marL="8640257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7pPr>
      <a:lvl8pPr marL="10080300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8pPr>
      <a:lvl9pPr marL="11520343" algn="l" defTabSz="2880086" rtl="0" eaLnBrk="1" latinLnBrk="0" hangingPunct="1">
        <a:defRPr sz="56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13" Type="http://schemas.microsoft.com/office/2007/relationships/diagramDrawing" Target="../diagrams/drawing2.xml"/><Relationship Id="rId18" Type="http://schemas.microsoft.com/office/2007/relationships/diagramDrawing" Target="../diagrams/drawing3.xml"/><Relationship Id="rId3" Type="http://schemas.microsoft.com/office/2007/relationships/hdphoto" Target="../media/hdphoto1.wdp"/><Relationship Id="rId7" Type="http://schemas.openxmlformats.org/officeDocument/2006/relationships/diagramColors" Target="../diagrams/colors1.xml"/><Relationship Id="rId12" Type="http://schemas.openxmlformats.org/officeDocument/2006/relationships/diagramColors" Target="../diagrams/colors2.xml"/><Relationship Id="rId17" Type="http://schemas.openxmlformats.org/officeDocument/2006/relationships/diagramColors" Target="../diagrams/colors3.xml"/><Relationship Id="rId2" Type="http://schemas.openxmlformats.org/officeDocument/2006/relationships/image" Target="../media/image1.png"/><Relationship Id="rId16" Type="http://schemas.openxmlformats.org/officeDocument/2006/relationships/diagramQuickStyle" Target="../diagrams/quickStyle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11" Type="http://schemas.openxmlformats.org/officeDocument/2006/relationships/diagramQuickStyle" Target="../diagrams/quickStyle2.xml"/><Relationship Id="rId5" Type="http://schemas.openxmlformats.org/officeDocument/2006/relationships/diagramLayout" Target="../diagrams/layout1.xml"/><Relationship Id="rId15" Type="http://schemas.openxmlformats.org/officeDocument/2006/relationships/diagramLayout" Target="../diagrams/layout3.xml"/><Relationship Id="rId10" Type="http://schemas.openxmlformats.org/officeDocument/2006/relationships/diagramLayout" Target="../diagrams/layout2.xml"/><Relationship Id="rId4" Type="http://schemas.openxmlformats.org/officeDocument/2006/relationships/diagramData" Target="../diagrams/data1.xml"/><Relationship Id="rId9" Type="http://schemas.openxmlformats.org/officeDocument/2006/relationships/diagramData" Target="../diagrams/data2.xml"/><Relationship Id="rId14" Type="http://schemas.openxmlformats.org/officeDocument/2006/relationships/diagramData" Target="../diagrams/data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5000"/>
                <a:lumOff val="95000"/>
              </a:schemeClr>
            </a:gs>
            <a:gs pos="74000">
              <a:schemeClr val="accent2">
                <a:lumMod val="45000"/>
                <a:lumOff val="55000"/>
              </a:schemeClr>
            </a:gs>
            <a:gs pos="83000">
              <a:schemeClr val="accent2">
                <a:lumMod val="45000"/>
                <a:lumOff val="55000"/>
              </a:schemeClr>
            </a:gs>
            <a:gs pos="100000">
              <a:schemeClr val="accent2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26 Marcador de contenido" descr="header.jpg">
            <a:extLst>
              <a:ext uri="{FF2B5EF4-FFF2-40B4-BE49-F238E27FC236}">
                <a16:creationId xmlns:a16="http://schemas.microsoft.com/office/drawing/2014/main" id="{04549A76-AB4F-468D-9656-77D6DA018D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33654303"/>
            <a:ext cx="28798419" cy="2369880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9B1ED408-4F28-4587-B3E7-CAF131A3F1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516" y="433138"/>
            <a:ext cx="27865137" cy="4283241"/>
          </a:xfrm>
        </p:spPr>
        <p:txBody>
          <a:bodyPr>
            <a:noAutofit/>
          </a:bodyPr>
          <a:lstStyle/>
          <a:p>
            <a:pPr algn="ctr"/>
            <a:r>
              <a:rPr lang="es-ES" sz="11800" dirty="0">
                <a:solidFill>
                  <a:schemeClr val="accent2">
                    <a:lumMod val="50000"/>
                  </a:schemeClr>
                </a:solidFill>
                <a:latin typeface="Cooper Black" panose="0208090404030B020404" pitchFamily="18" charset="0"/>
              </a:rPr>
              <a:t>El síndrome antifosfolípido. </a:t>
            </a:r>
            <a:br>
              <a:rPr lang="es-ES" sz="11800" dirty="0">
                <a:solidFill>
                  <a:schemeClr val="accent2">
                    <a:lumMod val="50000"/>
                  </a:schemeClr>
                </a:solidFill>
                <a:latin typeface="Cooper Black" panose="0208090404030B020404" pitchFamily="18" charset="0"/>
              </a:rPr>
            </a:br>
            <a:r>
              <a:rPr lang="es-ES" sz="10000" dirty="0">
                <a:solidFill>
                  <a:schemeClr val="accent2">
                    <a:lumMod val="50000"/>
                  </a:schemeClr>
                </a:solidFill>
                <a:latin typeface="Cooper Black" panose="0208090404030B020404" pitchFamily="18" charset="0"/>
              </a:rPr>
              <a:t>Papel de la enfermera de anticoagulación </a:t>
            </a:r>
          </a:p>
        </p:txBody>
      </p:sp>
      <p:graphicFrame>
        <p:nvGraphicFramePr>
          <p:cNvPr id="5" name="Marcador de contenido 2" descr="Gráfico SmartArt de escala de tiempo">
            <a:extLst>
              <a:ext uri="{FF2B5EF4-FFF2-40B4-BE49-F238E27FC236}">
                <a16:creationId xmlns:a16="http://schemas.microsoft.com/office/drawing/2014/main" id="{20285C98-A8BF-4AE1-9636-803507A305A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63299337"/>
              </p:ext>
            </p:extLst>
          </p:nvPr>
        </p:nvGraphicFramePr>
        <p:xfrm>
          <a:off x="5573751" y="5396511"/>
          <a:ext cx="17872664" cy="77425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6" name="Marcador de contenido 2" descr="Gráfico SmartArt de escala de tiempo">
            <a:extLst>
              <a:ext uri="{FF2B5EF4-FFF2-40B4-BE49-F238E27FC236}">
                <a16:creationId xmlns:a16="http://schemas.microsoft.com/office/drawing/2014/main" id="{6A30CE4F-4507-4030-922C-3ED9941835C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3722705"/>
              </p:ext>
            </p:extLst>
          </p:nvPr>
        </p:nvGraphicFramePr>
        <p:xfrm>
          <a:off x="1980028" y="13819165"/>
          <a:ext cx="24840367" cy="11206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7" name="Marcador de contenido 2" descr="Gráfico SmartArt de escala de tiempo">
            <a:extLst>
              <a:ext uri="{FF2B5EF4-FFF2-40B4-BE49-F238E27FC236}">
                <a16:creationId xmlns:a16="http://schemas.microsoft.com/office/drawing/2014/main" id="{10FA04E5-EF60-4A47-89A0-2BA1C22751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62992201"/>
              </p:ext>
            </p:extLst>
          </p:nvPr>
        </p:nvGraphicFramePr>
        <p:xfrm>
          <a:off x="1100888" y="25467210"/>
          <a:ext cx="26818391" cy="78445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8" name="Rectángulo 7">
            <a:extLst>
              <a:ext uri="{FF2B5EF4-FFF2-40B4-BE49-F238E27FC236}">
                <a16:creationId xmlns:a16="http://schemas.microsoft.com/office/drawing/2014/main" id="{98C982C0-E699-4FE7-AF5B-FAD0F3D1C6A0}"/>
              </a:ext>
            </a:extLst>
          </p:cNvPr>
          <p:cNvSpPr/>
          <p:nvPr/>
        </p:nvSpPr>
        <p:spPr>
          <a:xfrm>
            <a:off x="10375900" y="33880270"/>
            <a:ext cx="12955588" cy="236988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Autoras: </a:t>
            </a:r>
          </a:p>
          <a:p>
            <a:pPr algn="ctr"/>
            <a:r>
              <a:rPr lang="es-E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Natalia Cima Sampedro . M. Elena González Fernández .</a:t>
            </a:r>
          </a:p>
          <a:p>
            <a:pPr algn="ctr"/>
            <a:r>
              <a:rPr lang="es-ES" sz="3600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Hospital Universitario San Agustín Avilés. Asturias</a:t>
            </a:r>
          </a:p>
          <a:p>
            <a:r>
              <a:rPr lang="es-ES" sz="40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3082005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</TotalTime>
  <Words>359</Words>
  <Application>Microsoft Office PowerPoint</Application>
  <PresentationFormat>Personalizado</PresentationFormat>
  <Paragraphs>28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Cooper Black</vt:lpstr>
      <vt:lpstr>Symbol</vt:lpstr>
      <vt:lpstr>Tema de Office</vt:lpstr>
      <vt:lpstr>El síndrome antifosfolípido.  Papel de la enfermera de anticoagulación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Síndrome Antifosfolípido. Papel de enfermería</dc:title>
  <dc:creator>Elena González</dc:creator>
  <cp:lastModifiedBy>Elena González</cp:lastModifiedBy>
  <cp:revision>7</cp:revision>
  <dcterms:created xsi:type="dcterms:W3CDTF">2023-08-29T17:33:22Z</dcterms:created>
  <dcterms:modified xsi:type="dcterms:W3CDTF">2023-08-30T15:49:15Z</dcterms:modified>
</cp:coreProperties>
</file>